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3" r:id="rId3"/>
    <p:sldId id="301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266" r:id="rId12"/>
    <p:sldId id="310" r:id="rId13"/>
    <p:sldId id="257" r:id="rId14"/>
    <p:sldId id="312" r:id="rId15"/>
    <p:sldId id="258" r:id="rId16"/>
    <p:sldId id="259" r:id="rId17"/>
    <p:sldId id="292" r:id="rId18"/>
    <p:sldId id="260" r:id="rId19"/>
    <p:sldId id="261" r:id="rId20"/>
    <p:sldId id="263" r:id="rId21"/>
    <p:sldId id="272" r:id="rId22"/>
    <p:sldId id="289" r:id="rId23"/>
    <p:sldId id="273" r:id="rId24"/>
    <p:sldId id="274" r:id="rId25"/>
    <p:sldId id="280" r:id="rId26"/>
    <p:sldId id="283" r:id="rId27"/>
    <p:sldId id="284" r:id="rId28"/>
    <p:sldId id="265" r:id="rId29"/>
    <p:sldId id="267" r:id="rId30"/>
    <p:sldId id="268" r:id="rId31"/>
    <p:sldId id="269" r:id="rId32"/>
    <p:sldId id="270" r:id="rId33"/>
    <p:sldId id="282" r:id="rId34"/>
    <p:sldId id="299" r:id="rId35"/>
    <p:sldId id="286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8DA1F-4473-468C-B89A-F44A7C2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DA37F5-AFF5-443E-95BA-F7283B0C5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F80F6-24B1-4BAC-9A95-633C00B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A1468-D056-4897-8581-E1857C3E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37AAC-72D2-43FD-BC03-6DFC1570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8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68B8-FC85-4A1C-AB9D-4EE6CF9F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F4C06-6878-41ED-A8BB-443DA3C9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9A60B-6437-41C4-9DDB-841E0C7B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08C6A-3969-4D61-AE7B-888DAAFE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44087-F59E-4263-810A-696DDED0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3A6BC-1387-4BB7-BD4A-06CB4966C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B895-B385-4122-B5EC-44CCF244D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45FAF-3DF9-439F-A1D8-750CC5B6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FE03E-4F1D-44FB-90B3-1C1E4DE5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56160-1737-46D1-BAD0-44F95D1B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A2897-E5A2-45DA-8F49-73DC7D8E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F732D-8D1E-4F9C-BF19-5027579A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F0AA-C721-4211-9FA8-0C47DA13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38406-7B56-45D8-A4B8-28340ADB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BA8D1-3B79-419A-8094-318B66ED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EF1B6-D986-45C1-91D4-3697B28B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8951A-D37E-49E8-AFDE-200287A96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F5502-0F76-49DA-9DF0-42667E1E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316FF-27B5-4DD3-9A40-C28E55BF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798F4-CC01-4083-9035-0F54F59A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3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EB78-4E10-416D-B8C7-E8332381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E6D1F-8A97-4F24-8109-E24E17FF8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8D609-C160-474B-BE25-58F2FBE55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1DEEC-ECB6-4F35-9B58-164D84F6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1C9641-0832-4648-826F-2702384B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4D0F37-81DC-40D4-9C43-766C6C9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06849-A03E-4E5C-AE5F-EFDB85E9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D150AE-0DB2-411F-9C6D-7BD16415B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B9352-48B5-4C79-B785-D4895F8A1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3A502E-9AC3-48E0-8808-4D93DE25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732A24-AD23-4E99-A644-0AE617087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5CBEC-9472-4FC6-A964-2D40C3E3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09834B-7EFE-402B-A631-109CD7E7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1B462-CB60-4EAB-8644-C7EDB754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1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79F54-56B6-4652-B2F2-B22C0A16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A427F-660B-4DC6-A686-5A30E899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CF9C5-22E1-4AEB-BFEA-C71D109C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DDB38-91D3-483A-9D3F-4DE91E8A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2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34ADF2-D635-4AD1-B506-6EE965EA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FE6BF-F28C-4731-9AB2-DDCD1760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F35C2-744F-42A4-98B1-333A9F7F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5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4362F-F61A-439B-A5EA-ECCAF995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8425C-D126-41D2-ABC7-6B6B04A4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ED1F8-E294-485A-A4E4-B3BB7745D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D5D75-6C92-4B0F-9FFF-39748F02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4A21D-48CB-4AE6-BCC3-38CC49CE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40D10-9E83-4CF4-9A95-B1DBD806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2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48CB4-9759-466B-BC82-20CC2BCD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464A1-6BA7-47A8-B635-6F27C8736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AF384F-5A31-4A3F-B45F-AF975D77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4947AB-D4D0-4003-BC57-68D72038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84F6CE-69A3-4DD7-9191-5AD05C68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D5F2F-46A1-414B-A84E-DD7D02AE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FA896-562B-4E21-8B5D-B9F20BCC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F535E-37B8-4832-A6D1-889CD31AA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67D19-1201-4D92-A0CA-373318AB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C61F-B52A-4944-A120-F5FFD2940891}" type="datetimeFigureOut">
              <a:rPr lang="ko-KR" altLang="en-US" smtClean="0"/>
              <a:t>2022-01-08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1A580-1029-49C7-95B0-B394E23FE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C405F-E65D-4274-BEFD-82997F99D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2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C1518-EA5E-4A54-925B-855A530C2841}"/>
              </a:ext>
            </a:extLst>
          </p:cNvPr>
          <p:cNvSpPr txBox="1"/>
          <p:nvPr/>
        </p:nvSpPr>
        <p:spPr>
          <a:xfrm>
            <a:off x="3369933" y="1720840"/>
            <a:ext cx="545213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atin typeface="+mj-lt"/>
              </a:rPr>
              <a:t>라인 프렌즈 </a:t>
            </a:r>
            <a:endParaRPr lang="en-US" altLang="ko-KR" sz="7200" b="1" dirty="0">
              <a:latin typeface="+mj-lt"/>
            </a:endParaRPr>
          </a:p>
          <a:p>
            <a:r>
              <a:rPr lang="ko-KR" altLang="en-US" sz="7200" b="1" dirty="0">
                <a:latin typeface="+mj-lt"/>
              </a:rPr>
              <a:t>스토리보드</a:t>
            </a:r>
            <a:endParaRPr lang="en-US" altLang="ko-KR" sz="7200" b="1" dirty="0">
              <a:latin typeface="+mj-lt"/>
            </a:endParaRPr>
          </a:p>
          <a:p>
            <a:endParaRPr lang="ko-KR" altLang="en-US" sz="7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379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882" y="174050"/>
            <a:ext cx="10184235" cy="4464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9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1303712" y="5053655"/>
            <a:ext cx="297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상품 아이콘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① 클릭 시 해당 상품 상세페이지로 이동</a:t>
            </a:r>
            <a:endParaRPr lang="en-US" altLang="ko-KR" sz="1200" dirty="0"/>
          </a:p>
          <a:p>
            <a:r>
              <a:rPr lang="ko-KR" altLang="en-US" sz="1200" dirty="0"/>
              <a:t>② 가격</a:t>
            </a:r>
            <a:r>
              <a:rPr lang="en-US" altLang="ko-KR" sz="1200" dirty="0"/>
              <a:t>, </a:t>
            </a:r>
            <a:r>
              <a:rPr lang="ko-KR" altLang="en-US" sz="1200" dirty="0"/>
              <a:t>상품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평점</a:t>
            </a:r>
            <a:r>
              <a:rPr lang="en-US" altLang="ko-KR" sz="1200" dirty="0"/>
              <a:t>, </a:t>
            </a:r>
            <a:r>
              <a:rPr lang="ko-KR" altLang="en-US" sz="1200" dirty="0"/>
              <a:t>리뷰 정보 출력</a:t>
            </a:r>
            <a:endParaRPr lang="en-US" altLang="ko-KR" sz="1200" dirty="0"/>
          </a:p>
          <a:p>
            <a:r>
              <a:rPr lang="ko-KR" altLang="en-US" sz="1200" dirty="0"/>
              <a:t>③ </a:t>
            </a:r>
            <a:r>
              <a:rPr lang="en-US" altLang="ko-KR" sz="1200" dirty="0"/>
              <a:t>36</a:t>
            </a:r>
            <a:r>
              <a:rPr lang="ko-KR" altLang="en-US" sz="1200" dirty="0"/>
              <a:t>개의 상품 가로로 </a:t>
            </a:r>
            <a:r>
              <a:rPr lang="en-US" altLang="ko-KR" sz="1200" dirty="0"/>
              <a:t>4</a:t>
            </a:r>
            <a:r>
              <a:rPr lang="ko-KR" altLang="en-US" sz="1200" dirty="0"/>
              <a:t>개씩 구성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EB4E7E-1E19-4707-9867-5ED262164217}"/>
              </a:ext>
            </a:extLst>
          </p:cNvPr>
          <p:cNvSpPr/>
          <p:nvPr/>
        </p:nvSpPr>
        <p:spPr>
          <a:xfrm>
            <a:off x="1241477" y="547348"/>
            <a:ext cx="9244762" cy="4253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038F63-79C9-483D-8598-B942CD2C5BD3}"/>
              </a:ext>
            </a:extLst>
          </p:cNvPr>
          <p:cNvSpPr/>
          <p:nvPr/>
        </p:nvSpPr>
        <p:spPr>
          <a:xfrm>
            <a:off x="1459589" y="679197"/>
            <a:ext cx="2156065" cy="2022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128AB63-54ED-48F0-BAA8-93C2BC911233}"/>
              </a:ext>
            </a:extLst>
          </p:cNvPr>
          <p:cNvSpPr/>
          <p:nvPr/>
        </p:nvSpPr>
        <p:spPr>
          <a:xfrm>
            <a:off x="1459589" y="2743200"/>
            <a:ext cx="2156065" cy="5124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4E2CB57-EAE2-47E9-BC52-AC30486329B1}"/>
              </a:ext>
            </a:extLst>
          </p:cNvPr>
          <p:cNvSpPr/>
          <p:nvPr/>
        </p:nvSpPr>
        <p:spPr>
          <a:xfrm>
            <a:off x="10676203" y="252844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E7711D1-1C90-459F-93F5-4AF5255C738B}"/>
              </a:ext>
            </a:extLst>
          </p:cNvPr>
          <p:cNvSpPr/>
          <p:nvPr/>
        </p:nvSpPr>
        <p:spPr>
          <a:xfrm>
            <a:off x="3720142" y="285394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FD1E250-1243-4895-BE32-AFA7B9F7BC80}"/>
              </a:ext>
            </a:extLst>
          </p:cNvPr>
          <p:cNvSpPr/>
          <p:nvPr/>
        </p:nvSpPr>
        <p:spPr>
          <a:xfrm>
            <a:off x="3716089" y="154475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4153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4020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12468"/>
            <a:ext cx="25436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10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738230" y="4741491"/>
            <a:ext cx="25122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간단 소개</a:t>
            </a:r>
            <a:r>
              <a:rPr lang="en-US" altLang="ko-KR" dirty="0"/>
              <a:t> </a:t>
            </a:r>
          </a:p>
          <a:p>
            <a:r>
              <a:rPr lang="en-US" altLang="ko-KR" sz="1200" dirty="0"/>
              <a:t> 1) </a:t>
            </a:r>
            <a:r>
              <a:rPr lang="ko-KR" altLang="en-US" sz="1200" dirty="0"/>
              <a:t>찜 하기 </a:t>
            </a:r>
            <a:r>
              <a:rPr lang="en-US" altLang="ko-KR" sz="1200" dirty="0"/>
              <a:t>–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r>
              <a:rPr lang="en-US" altLang="ko-KR" sz="1200" dirty="0"/>
              <a:t> 2) </a:t>
            </a:r>
            <a:r>
              <a:rPr lang="ko-KR" altLang="en-US" sz="1200" dirty="0"/>
              <a:t>클릭 시 라인 프렌즈 </a:t>
            </a:r>
            <a:r>
              <a:rPr lang="en-US" altLang="ko-KR" sz="1200" dirty="0"/>
              <a:t>URL </a:t>
            </a:r>
            <a:r>
              <a:rPr lang="ko-KR" altLang="en-US" sz="1200" dirty="0"/>
              <a:t>복사</a:t>
            </a:r>
            <a:endParaRPr lang="en-US" altLang="ko-KR" sz="1200" dirty="0"/>
          </a:p>
        </p:txBody>
      </p:sp>
      <p:sp>
        <p:nvSpPr>
          <p:cNvPr id="5" name="타원 4"/>
          <p:cNvSpPr/>
          <p:nvPr/>
        </p:nvSpPr>
        <p:spPr>
          <a:xfrm>
            <a:off x="4964083" y="334171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239297" y="334171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99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053"/>
            <a:ext cx="1219200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12468"/>
            <a:ext cx="22860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10 (</a:t>
            </a:r>
            <a:r>
              <a:rPr lang="ko-KR" altLang="en-US" sz="1500" dirty="0" err="1"/>
              <a:t>푸터</a:t>
            </a:r>
            <a:r>
              <a:rPr lang="en-US" altLang="ko-KR" sz="1500" dirty="0"/>
              <a:t>)</a:t>
            </a:r>
            <a:endParaRPr lang="ko-KR" alt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1142999" y="4219202"/>
            <a:ext cx="36215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회사 소개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①</a:t>
            </a:r>
            <a:r>
              <a:rPr lang="en-US" altLang="ko-KR" sz="1200" dirty="0"/>
              <a:t> </a:t>
            </a:r>
            <a:r>
              <a:rPr lang="ko-KR" altLang="en-US" sz="1200" dirty="0"/>
              <a:t>판매자 정보 팝업 창 표시 </a:t>
            </a:r>
            <a:r>
              <a:rPr lang="en-US" altLang="ko-KR" sz="1200" dirty="0"/>
              <a:t>- </a:t>
            </a:r>
            <a:r>
              <a:rPr lang="ko-KR" altLang="en-US" sz="1200" dirty="0"/>
              <a:t>삭제</a:t>
            </a:r>
            <a:endParaRPr lang="en-US" altLang="ko-KR" sz="1200" dirty="0"/>
          </a:p>
          <a:p>
            <a:r>
              <a:rPr lang="ko-KR" altLang="en-US" sz="1200" dirty="0"/>
              <a:t>② 클릭 시 각 항목 안내페이지를 새 창으로 띄움</a:t>
            </a:r>
            <a:endParaRPr lang="en-US" altLang="ko-KR" sz="1200" dirty="0"/>
          </a:p>
          <a:p>
            <a:r>
              <a:rPr lang="ko-KR" altLang="en-US" sz="1200" dirty="0"/>
              <a:t>③ ④</a:t>
            </a:r>
            <a:r>
              <a:rPr lang="en-US" altLang="ko-KR" sz="1200" dirty="0"/>
              <a:t>(</a:t>
            </a:r>
            <a:r>
              <a:rPr lang="ko-KR" altLang="en-US" sz="1200" dirty="0"/>
              <a:t>판매자 정보</a:t>
            </a:r>
            <a:r>
              <a:rPr lang="en-US" altLang="ko-KR" sz="1200" dirty="0"/>
              <a:t>)</a:t>
            </a:r>
            <a:r>
              <a:rPr lang="ko-KR" altLang="en-US" sz="1200" dirty="0"/>
              <a:t>를 ③</a:t>
            </a:r>
            <a:r>
              <a:rPr lang="en-US" altLang="ko-KR" sz="1200" dirty="0"/>
              <a:t>(</a:t>
            </a:r>
            <a:r>
              <a:rPr lang="ko-KR" altLang="en-US" sz="1200" dirty="0"/>
              <a:t>네이버 안내</a:t>
            </a:r>
            <a:r>
              <a:rPr lang="en-US" altLang="ko-KR" sz="1200" dirty="0"/>
              <a:t>)</a:t>
            </a:r>
            <a:r>
              <a:rPr lang="ko-KR" altLang="en-US" sz="1200" dirty="0"/>
              <a:t> 자리에 작성</a:t>
            </a:r>
            <a:endParaRPr lang="en-US" altLang="ko-KR" sz="1200" dirty="0"/>
          </a:p>
        </p:txBody>
      </p:sp>
      <p:sp>
        <p:nvSpPr>
          <p:cNvPr id="7" name="타원 6"/>
          <p:cNvSpPr/>
          <p:nvPr/>
        </p:nvSpPr>
        <p:spPr>
          <a:xfrm>
            <a:off x="10301534" y="129190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672551" y="75645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38FDEE-0865-4535-A911-F4EF29D8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018" y="3661373"/>
            <a:ext cx="3895725" cy="2514600"/>
          </a:xfrm>
          <a:prstGeom prst="rect">
            <a:avLst/>
          </a:prstGeom>
          <a:ln w="25400">
            <a:solidFill>
              <a:srgbClr val="FF0000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3676D90-0BCB-4257-B4E6-20920FB2E71F}"/>
              </a:ext>
            </a:extLst>
          </p:cNvPr>
          <p:cNvSpPr/>
          <p:nvPr/>
        </p:nvSpPr>
        <p:spPr>
          <a:xfrm>
            <a:off x="7770688" y="689042"/>
            <a:ext cx="792806" cy="425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1EE25D-46EE-4913-A4AA-29151B047700}"/>
              </a:ext>
            </a:extLst>
          </p:cNvPr>
          <p:cNvSpPr/>
          <p:nvPr/>
        </p:nvSpPr>
        <p:spPr>
          <a:xfrm>
            <a:off x="466973" y="1291905"/>
            <a:ext cx="9734039" cy="3010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4590B69-F348-4A60-86C4-9CAB80BD6CF7}"/>
              </a:ext>
            </a:extLst>
          </p:cNvPr>
          <p:cNvSpPr/>
          <p:nvPr/>
        </p:nvSpPr>
        <p:spPr>
          <a:xfrm>
            <a:off x="4374871" y="207685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23559-F047-4A90-A5AC-933DBCE0A0EF}"/>
              </a:ext>
            </a:extLst>
          </p:cNvPr>
          <p:cNvSpPr/>
          <p:nvPr/>
        </p:nvSpPr>
        <p:spPr>
          <a:xfrm>
            <a:off x="459301" y="1667890"/>
            <a:ext cx="3861029" cy="11088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C826C87-3322-441A-ACDE-7B4D2ED7845F}"/>
              </a:ext>
            </a:extLst>
          </p:cNvPr>
          <p:cNvSpPr/>
          <p:nvPr/>
        </p:nvSpPr>
        <p:spPr>
          <a:xfrm>
            <a:off x="10575854" y="477320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2468"/>
            <a:ext cx="2585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검색 페이지</a:t>
            </a:r>
            <a:r>
              <a:rPr lang="en-US" altLang="ko-KR" sz="1500" dirty="0"/>
              <a:t>1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1367"/>
            <a:ext cx="6309942" cy="4089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43" y="591367"/>
            <a:ext cx="5882057" cy="408934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880652" y="59136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113811" y="59136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3379" y="5087447"/>
            <a:ext cx="49343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 검색 시 검색 결과가 없을 때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①</a:t>
            </a:r>
            <a:r>
              <a:rPr lang="en-US" altLang="ko-KR" sz="1200" dirty="0"/>
              <a:t> </a:t>
            </a:r>
            <a:r>
              <a:rPr lang="ko-KR" altLang="en-US" sz="1200" dirty="0"/>
              <a:t>검색결과 없음 표시 및 검색 방법 안내</a:t>
            </a:r>
            <a:endParaRPr lang="en-US" altLang="ko-KR" sz="1200" dirty="0"/>
          </a:p>
          <a:p>
            <a:r>
              <a:rPr lang="ko-KR" altLang="en-US" sz="1200" dirty="0"/>
              <a:t>② 최근 가장 인기있는 상품과 만족도가 높은 상품이 </a:t>
            </a:r>
            <a:r>
              <a:rPr lang="en-US" altLang="ko-KR" sz="1200" dirty="0"/>
              <a:t>5</a:t>
            </a:r>
            <a:r>
              <a:rPr lang="ko-KR" altLang="en-US" sz="1200" dirty="0"/>
              <a:t>개씩 보여준다 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ko-KR" altLang="en-US" sz="1200" dirty="0"/>
              <a:t>상품 클릭 시 해당 상품 상세페이지로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23803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2468"/>
            <a:ext cx="2892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검색 페이지</a:t>
            </a:r>
            <a:r>
              <a:rPr lang="en-US" altLang="ko-KR" sz="1500" dirty="0"/>
              <a:t>2</a:t>
            </a:r>
            <a:endParaRPr lang="ko-KR" altLang="en-US" sz="15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BB92FF-B953-493A-B171-23A42188B9F8}"/>
              </a:ext>
            </a:extLst>
          </p:cNvPr>
          <p:cNvGrpSpPr/>
          <p:nvPr/>
        </p:nvGrpSpPr>
        <p:grpSpPr>
          <a:xfrm>
            <a:off x="86825" y="335632"/>
            <a:ext cx="7805191" cy="6509899"/>
            <a:chOff x="0" y="335633"/>
            <a:chExt cx="8902931" cy="5421430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335633"/>
              <a:ext cx="8902931" cy="409817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t="4284"/>
            <a:stretch/>
          </p:blipFill>
          <p:spPr>
            <a:xfrm>
              <a:off x="111992" y="4433806"/>
              <a:ext cx="8279901" cy="1323257"/>
            </a:xfrm>
            <a:prstGeom prst="rect">
              <a:avLst/>
            </a:prstGeom>
          </p:spPr>
        </p:pic>
      </p:grpSp>
      <p:sp>
        <p:nvSpPr>
          <p:cNvPr id="8" name="타원 7"/>
          <p:cNvSpPr/>
          <p:nvPr/>
        </p:nvSpPr>
        <p:spPr>
          <a:xfrm>
            <a:off x="2870245" y="153431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4862708" y="153099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724251" y="1530989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223855" y="650327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20504" y="3908924"/>
            <a:ext cx="4884671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검색 결과가 있을 시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ko-KR" altLang="en-US" sz="1200" dirty="0"/>
              <a:t>① 검색 내용 정렬 방법</a:t>
            </a:r>
            <a:br>
              <a:rPr lang="en-US" altLang="ko-KR" sz="1200" dirty="0"/>
            </a:br>
            <a:r>
              <a:rPr lang="en-US" altLang="ko-KR" sz="1200" dirty="0"/>
              <a:t>    </a:t>
            </a:r>
            <a:r>
              <a:rPr lang="ko-KR" altLang="en-US" sz="1200" dirty="0"/>
              <a:t>정확도순</a:t>
            </a:r>
            <a:r>
              <a:rPr lang="en-US" altLang="ko-KR" sz="1200" dirty="0"/>
              <a:t>, </a:t>
            </a:r>
            <a:r>
              <a:rPr lang="ko-KR" altLang="en-US" sz="1200" dirty="0"/>
              <a:t>낮은 가격 순</a:t>
            </a:r>
            <a:r>
              <a:rPr lang="en-US" altLang="ko-KR" sz="1200" dirty="0"/>
              <a:t>, </a:t>
            </a:r>
            <a:r>
              <a:rPr lang="ko-KR" altLang="en-US" sz="1200" dirty="0"/>
              <a:t>높은 가격 순</a:t>
            </a:r>
            <a:r>
              <a:rPr lang="en-US" altLang="ko-KR" sz="1200" dirty="0"/>
              <a:t>, </a:t>
            </a:r>
            <a:r>
              <a:rPr lang="ko-KR" altLang="en-US" sz="1200" dirty="0"/>
              <a:t>최신 등록 순</a:t>
            </a:r>
            <a:r>
              <a:rPr lang="en-US" altLang="ko-KR" sz="1200" dirty="0"/>
              <a:t>, </a:t>
            </a:r>
            <a:r>
              <a:rPr lang="ko-KR" altLang="en-US" sz="1200" dirty="0"/>
              <a:t>리뷰 많은 순</a:t>
            </a:r>
            <a:endParaRPr lang="en-US" altLang="ko-KR" sz="1200" dirty="0"/>
          </a:p>
          <a:p>
            <a:r>
              <a:rPr lang="ko-KR" altLang="en-US" sz="1200" dirty="0"/>
              <a:t>② 검색 관련 상품</a:t>
            </a:r>
            <a:r>
              <a:rPr lang="en-US" altLang="ko-KR" sz="1200" dirty="0"/>
              <a:t>(40</a:t>
            </a:r>
            <a:r>
              <a:rPr lang="ko-KR" altLang="en-US" sz="1200" dirty="0"/>
              <a:t>개씩 출력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③ 검색결과 중 무료배송만 표시</a:t>
            </a:r>
            <a:endParaRPr lang="en-US" altLang="ko-KR" sz="1200" dirty="0"/>
          </a:p>
          <a:p>
            <a:r>
              <a:rPr lang="ko-KR" altLang="en-US" sz="1200" dirty="0"/>
              <a:t>④ 이미지</a:t>
            </a:r>
            <a:r>
              <a:rPr lang="en-US" altLang="ko-KR" sz="1200" dirty="0"/>
              <a:t>, 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찜 유무</a:t>
            </a:r>
            <a:r>
              <a:rPr lang="en-US" altLang="ko-KR" sz="1200" dirty="0"/>
              <a:t>, </a:t>
            </a:r>
            <a:r>
              <a:rPr lang="ko-KR" altLang="en-US" sz="1200" dirty="0"/>
              <a:t>리뷰</a:t>
            </a:r>
            <a:r>
              <a:rPr lang="en-US" altLang="ko-KR" sz="1200" dirty="0"/>
              <a:t>, </a:t>
            </a:r>
            <a:r>
              <a:rPr lang="ko-KR" altLang="en-US" sz="1200" dirty="0"/>
              <a:t>평점 출력</a:t>
            </a:r>
            <a:endParaRPr lang="en-US" altLang="ko-KR" sz="1200" dirty="0"/>
          </a:p>
          <a:p>
            <a:r>
              <a:rPr lang="ko-KR" altLang="en-US" sz="1200" dirty="0"/>
              <a:t>⑤ 검색결과 페이지 </a:t>
            </a:r>
            <a:r>
              <a:rPr lang="en-US" altLang="ko-KR" sz="1200" dirty="0"/>
              <a:t>10</a:t>
            </a:r>
            <a:r>
              <a:rPr lang="ko-KR" altLang="en-US" sz="1200" dirty="0"/>
              <a:t>페이지씩 표시</a:t>
            </a:r>
            <a:endParaRPr lang="en-US" altLang="ko-KR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BB1827-B0EA-4322-A1D5-8D46726DEAF9}"/>
              </a:ext>
            </a:extLst>
          </p:cNvPr>
          <p:cNvSpPr/>
          <p:nvPr/>
        </p:nvSpPr>
        <p:spPr>
          <a:xfrm>
            <a:off x="185008" y="1530990"/>
            <a:ext cx="2598411" cy="30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80AA97-C46D-4ED2-B2B8-437EBF441A97}"/>
              </a:ext>
            </a:extLst>
          </p:cNvPr>
          <p:cNvSpPr/>
          <p:nvPr/>
        </p:nvSpPr>
        <p:spPr>
          <a:xfrm>
            <a:off x="6013058" y="1530991"/>
            <a:ext cx="598415" cy="30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92C4B3-F110-43AC-8FF5-EC7248AD489B}"/>
              </a:ext>
            </a:extLst>
          </p:cNvPr>
          <p:cNvSpPr/>
          <p:nvPr/>
        </p:nvSpPr>
        <p:spPr>
          <a:xfrm>
            <a:off x="2387015" y="6451959"/>
            <a:ext cx="2738657" cy="393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B3505F-E003-4144-A2A5-04C41DCA90A2}"/>
              </a:ext>
            </a:extLst>
          </p:cNvPr>
          <p:cNvSpPr/>
          <p:nvPr/>
        </p:nvSpPr>
        <p:spPr>
          <a:xfrm>
            <a:off x="5223854" y="1530990"/>
            <a:ext cx="754737" cy="3050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6AFDE7D-7319-4198-9A91-8CDE355EF94F}"/>
              </a:ext>
            </a:extLst>
          </p:cNvPr>
          <p:cNvSpPr/>
          <p:nvPr/>
        </p:nvSpPr>
        <p:spPr>
          <a:xfrm>
            <a:off x="154171" y="2637828"/>
            <a:ext cx="6971248" cy="8558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8EE904F-4B7E-4732-91DB-B996CC67F925}"/>
              </a:ext>
            </a:extLst>
          </p:cNvPr>
          <p:cNvSpPr/>
          <p:nvPr/>
        </p:nvSpPr>
        <p:spPr>
          <a:xfrm>
            <a:off x="5223855" y="652915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568EDA-9268-498E-BFDF-565EE629B04C}"/>
              </a:ext>
            </a:extLst>
          </p:cNvPr>
          <p:cNvSpPr/>
          <p:nvPr/>
        </p:nvSpPr>
        <p:spPr>
          <a:xfrm>
            <a:off x="7212245" y="292029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373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75BB5-D3A1-463D-9F24-17517D3C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9102" cy="66105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290B74-8CB7-40E6-922A-9E840A5E7F28}"/>
              </a:ext>
            </a:extLst>
          </p:cNvPr>
          <p:cNvSpPr/>
          <p:nvPr/>
        </p:nvSpPr>
        <p:spPr>
          <a:xfrm>
            <a:off x="188007" y="1025495"/>
            <a:ext cx="811851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CF4895-674E-489E-98E7-AC843788CCD4}"/>
              </a:ext>
            </a:extLst>
          </p:cNvPr>
          <p:cNvSpPr/>
          <p:nvPr/>
        </p:nvSpPr>
        <p:spPr>
          <a:xfrm>
            <a:off x="188007" y="1495514"/>
            <a:ext cx="2734655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AE3A0-09D8-41CA-A354-9BC7CCD589F5}"/>
              </a:ext>
            </a:extLst>
          </p:cNvPr>
          <p:cNvSpPr/>
          <p:nvPr/>
        </p:nvSpPr>
        <p:spPr>
          <a:xfrm>
            <a:off x="4802736" y="1495514"/>
            <a:ext cx="589660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7AD5-E9CB-4835-BCE2-E2B2331CFD6D}"/>
              </a:ext>
            </a:extLst>
          </p:cNvPr>
          <p:cNvSpPr/>
          <p:nvPr/>
        </p:nvSpPr>
        <p:spPr>
          <a:xfrm>
            <a:off x="5494946" y="1495514"/>
            <a:ext cx="435835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5135E-669A-4581-A5F1-C48B6E4A9109}"/>
              </a:ext>
            </a:extLst>
          </p:cNvPr>
          <p:cNvSpPr/>
          <p:nvPr/>
        </p:nvSpPr>
        <p:spPr>
          <a:xfrm>
            <a:off x="6016386" y="1465603"/>
            <a:ext cx="487110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28BD3-A5E3-499F-80BC-629E6B23F271}"/>
              </a:ext>
            </a:extLst>
          </p:cNvPr>
          <p:cNvSpPr/>
          <p:nvPr/>
        </p:nvSpPr>
        <p:spPr>
          <a:xfrm>
            <a:off x="5631679" y="1025495"/>
            <a:ext cx="957423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1E66B-0469-46AA-9429-7691EC270D91}"/>
              </a:ext>
            </a:extLst>
          </p:cNvPr>
          <p:cNvSpPr txBox="1"/>
          <p:nvPr/>
        </p:nvSpPr>
        <p:spPr>
          <a:xfrm>
            <a:off x="-81416" y="9365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80E62-E363-4FAC-8895-519A344636D5}"/>
              </a:ext>
            </a:extLst>
          </p:cNvPr>
          <p:cNvSpPr txBox="1"/>
          <p:nvPr/>
        </p:nvSpPr>
        <p:spPr>
          <a:xfrm>
            <a:off x="-81416" y="13766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FA1D-9821-4ECD-97B9-0BC5FCCDA4D7}"/>
              </a:ext>
            </a:extLst>
          </p:cNvPr>
          <p:cNvSpPr txBox="1"/>
          <p:nvPr/>
        </p:nvSpPr>
        <p:spPr>
          <a:xfrm>
            <a:off x="4482498" y="1397236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7098F-EF2F-45B8-BEB1-9CE10BBC4C38}"/>
              </a:ext>
            </a:extLst>
          </p:cNvPr>
          <p:cNvSpPr txBox="1"/>
          <p:nvPr/>
        </p:nvSpPr>
        <p:spPr>
          <a:xfrm>
            <a:off x="5303124" y="936535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FC4A-8DE6-4943-A115-BA028795D065}"/>
              </a:ext>
            </a:extLst>
          </p:cNvPr>
          <p:cNvSpPr txBox="1"/>
          <p:nvPr/>
        </p:nvSpPr>
        <p:spPr>
          <a:xfrm>
            <a:off x="5535800" y="1597291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B322C-6FFE-4385-9FD7-71D781663AEC}"/>
              </a:ext>
            </a:extLst>
          </p:cNvPr>
          <p:cNvSpPr txBox="1"/>
          <p:nvPr/>
        </p:nvSpPr>
        <p:spPr>
          <a:xfrm>
            <a:off x="6548706" y="1420558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DEF8777D-9AEF-4CA7-B1BB-4DA9F1ED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247772"/>
              </p:ext>
            </p:extLst>
          </p:nvPr>
        </p:nvGraphicFramePr>
        <p:xfrm>
          <a:off x="6984082" y="642753"/>
          <a:ext cx="4867013" cy="393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어떤 카테고리의 상품들을 보여주는지 제목으로 알 수 있게 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페이지에 어떤 카테고리의 상품이 몇 개가 있는지 알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아래 화살표를 누르면 다른 카테고리의 상품들을 선택할 수 있고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선택한다면 선택한 카테고리의 상품들을 보여주는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홈</a:t>
                      </a:r>
                      <a:r>
                        <a:rPr lang="en-US" altLang="ko-KR" sz="1000" dirty="0"/>
                        <a:t>’ </a:t>
                      </a:r>
                      <a:r>
                        <a:rPr lang="ko-KR" altLang="en-US" sz="1000" dirty="0"/>
                        <a:t>이라는 글자를 누르면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홈페이지로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상품들이 보이는 순서를 선택할 수 있다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선택하면 상품들이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해당 조건에 맞게 정렬되어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누르면 무료배송</a:t>
                      </a:r>
                      <a:r>
                        <a:rPr lang="en-US" altLang="ko-KR" sz="1000" dirty="0"/>
                        <a:t>off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무료배송</a:t>
                      </a:r>
                      <a:r>
                        <a:rPr lang="en-US" altLang="ko-KR" sz="1000" dirty="0"/>
                        <a:t>on</a:t>
                      </a:r>
                      <a:r>
                        <a:rPr lang="ko-KR" altLang="en-US" sz="1000" dirty="0"/>
                        <a:t>으로 바뀌며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무료로 배송해주는 상품들만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한 페이지에서 몇 개의 상품들을 볼지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설정을 따로 하지 않는다면 </a:t>
                      </a:r>
                      <a:r>
                        <a:rPr lang="en-US" altLang="ko-KR" sz="1000" dirty="0"/>
                        <a:t>40</a:t>
                      </a:r>
                      <a:r>
                        <a:rPr lang="ko-KR" altLang="en-US" sz="1000" dirty="0"/>
                        <a:t>개씩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59296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상품들을 어떤 방식으로 볼지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보는 방식에는 리스트 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 뷰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큰 이미지 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갤러리 뷰 가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따로 설정을 하지 않는다면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이미지 뷰 로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지금 보는 화면이 이미지 뷰 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7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34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3A3F0-3054-452A-8253-F6561E5A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1" y="398301"/>
            <a:ext cx="6637498" cy="606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90E93-D1EC-4C73-8D9D-23D507ED12BD}"/>
              </a:ext>
            </a:extLst>
          </p:cNvPr>
          <p:cNvSpPr txBox="1"/>
          <p:nvPr/>
        </p:nvSpPr>
        <p:spPr>
          <a:xfrm>
            <a:off x="7090096" y="897620"/>
            <a:ext cx="344517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리스트 뷰 로 보기 방식 설정 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리스트 뷰 선택 시 상품 페이지 모습</a:t>
            </a:r>
          </a:p>
        </p:txBody>
      </p:sp>
      <p:graphicFrame>
        <p:nvGraphicFramePr>
          <p:cNvPr id="5" name="표 16">
            <a:extLst>
              <a:ext uri="{FF2B5EF4-FFF2-40B4-BE49-F238E27FC236}">
                <a16:creationId xmlns:a16="http://schemas.microsoft.com/office/drawing/2014/main" id="{92633B99-0DA0-4B38-9864-822EBA7BE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529733"/>
              </p:ext>
            </p:extLst>
          </p:nvPr>
        </p:nvGraphicFramePr>
        <p:xfrm>
          <a:off x="7090096" y="2191005"/>
          <a:ext cx="4867012" cy="264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1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리스트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이름과 가격을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빨간색으로 사각형 테두리 쳐진 만큼 하나의 칸으로 취급되는데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누르면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누른다고 해서 상품 상세 페이지로 이동하지는 않는다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E4AF3EF-D36C-4702-9FAC-0557FFDD2B04}"/>
              </a:ext>
            </a:extLst>
          </p:cNvPr>
          <p:cNvSpPr/>
          <p:nvPr/>
        </p:nvSpPr>
        <p:spPr>
          <a:xfrm>
            <a:off x="671119" y="3716323"/>
            <a:ext cx="687898" cy="1006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9B0BF2-08D7-4ACF-A337-3E52452F2EB2}"/>
              </a:ext>
            </a:extLst>
          </p:cNvPr>
          <p:cNvSpPr/>
          <p:nvPr/>
        </p:nvSpPr>
        <p:spPr>
          <a:xfrm>
            <a:off x="1359017" y="2441196"/>
            <a:ext cx="3682766" cy="98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A2ACE8-BB70-44B3-8484-667CF8B8C870}"/>
              </a:ext>
            </a:extLst>
          </p:cNvPr>
          <p:cNvSpPr/>
          <p:nvPr/>
        </p:nvSpPr>
        <p:spPr>
          <a:xfrm>
            <a:off x="5536734" y="2810312"/>
            <a:ext cx="335560" cy="243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BB135-23F5-4E4C-AA82-501FF4E0AF6C}"/>
              </a:ext>
            </a:extLst>
          </p:cNvPr>
          <p:cNvSpPr/>
          <p:nvPr/>
        </p:nvSpPr>
        <p:spPr>
          <a:xfrm>
            <a:off x="5974361" y="2441196"/>
            <a:ext cx="745221" cy="98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02C9B-6C31-47B3-BFD8-869F3DB62F27}"/>
              </a:ext>
            </a:extLst>
          </p:cNvPr>
          <p:cNvSpPr txBox="1"/>
          <p:nvPr/>
        </p:nvSpPr>
        <p:spPr>
          <a:xfrm>
            <a:off x="1072392" y="219100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50535-1DB2-4243-AE8A-245533DF4799}"/>
              </a:ext>
            </a:extLst>
          </p:cNvPr>
          <p:cNvSpPr txBox="1"/>
          <p:nvPr/>
        </p:nvSpPr>
        <p:spPr>
          <a:xfrm>
            <a:off x="5681154" y="227191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81A26-EE75-4886-91B6-7022669915B9}"/>
              </a:ext>
            </a:extLst>
          </p:cNvPr>
          <p:cNvSpPr txBox="1"/>
          <p:nvPr/>
        </p:nvSpPr>
        <p:spPr>
          <a:xfrm>
            <a:off x="5194185" y="276267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18BEC-AFD5-4C4B-8FC7-24D16FD83D81}"/>
              </a:ext>
            </a:extLst>
          </p:cNvPr>
          <p:cNvSpPr txBox="1"/>
          <p:nvPr/>
        </p:nvSpPr>
        <p:spPr>
          <a:xfrm>
            <a:off x="402672" y="343469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611052-376F-4635-A9B6-C307630E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9102" cy="6610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C307B-309D-49EC-A29B-7C86FD9DED22}"/>
              </a:ext>
            </a:extLst>
          </p:cNvPr>
          <p:cNvSpPr txBox="1"/>
          <p:nvPr/>
        </p:nvSpPr>
        <p:spPr>
          <a:xfrm>
            <a:off x="6993196" y="276835"/>
            <a:ext cx="336342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 뷰로 보기 방식 설정 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이미지 뷰 선택 시 상품 페이지 모습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5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.)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6DF63F-9572-43C2-A954-0D1896ECCD5D}"/>
              </a:ext>
            </a:extLst>
          </p:cNvPr>
          <p:cNvSpPr/>
          <p:nvPr/>
        </p:nvSpPr>
        <p:spPr>
          <a:xfrm>
            <a:off x="167780" y="3741490"/>
            <a:ext cx="1132514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23AA7-83CB-4A80-8C6B-F6811B973CB2}"/>
              </a:ext>
            </a:extLst>
          </p:cNvPr>
          <p:cNvSpPr txBox="1"/>
          <p:nvPr/>
        </p:nvSpPr>
        <p:spPr>
          <a:xfrm>
            <a:off x="-92739" y="363243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4FCF97-80D7-4DDC-8F29-74991CF0A568}"/>
              </a:ext>
            </a:extLst>
          </p:cNvPr>
          <p:cNvSpPr/>
          <p:nvPr/>
        </p:nvSpPr>
        <p:spPr>
          <a:xfrm>
            <a:off x="2726422" y="3910768"/>
            <a:ext cx="486561" cy="157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EF8A1-E62A-40A9-907C-5631E47726D3}"/>
              </a:ext>
            </a:extLst>
          </p:cNvPr>
          <p:cNvSpPr txBox="1"/>
          <p:nvPr/>
        </p:nvSpPr>
        <p:spPr>
          <a:xfrm>
            <a:off x="2465903" y="380171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91DFF-BE58-45A5-84EC-EDC06E1AEB16}"/>
              </a:ext>
            </a:extLst>
          </p:cNvPr>
          <p:cNvSpPr/>
          <p:nvPr/>
        </p:nvSpPr>
        <p:spPr>
          <a:xfrm>
            <a:off x="5057640" y="3741490"/>
            <a:ext cx="243281" cy="169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F83A5-F95D-49E9-B06B-3963E9673BF9}"/>
              </a:ext>
            </a:extLst>
          </p:cNvPr>
          <p:cNvSpPr txBox="1"/>
          <p:nvPr/>
        </p:nvSpPr>
        <p:spPr>
          <a:xfrm>
            <a:off x="4826713" y="3741490"/>
            <a:ext cx="18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EF82AB-20FE-404F-B38F-6029693E4C84}"/>
              </a:ext>
            </a:extLst>
          </p:cNvPr>
          <p:cNvSpPr/>
          <p:nvPr/>
        </p:nvSpPr>
        <p:spPr>
          <a:xfrm>
            <a:off x="5317005" y="4211119"/>
            <a:ext cx="528969" cy="196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C4ADB-D28B-4654-BC63-EC93ADC20CD7}"/>
              </a:ext>
            </a:extLst>
          </p:cNvPr>
          <p:cNvSpPr txBox="1"/>
          <p:nvPr/>
        </p:nvSpPr>
        <p:spPr>
          <a:xfrm>
            <a:off x="5083729" y="4131721"/>
            <a:ext cx="37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CEEC5094-483C-49AB-8E87-FB6A4492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687574"/>
              </p:ext>
            </p:extLst>
          </p:nvPr>
        </p:nvGraphicFramePr>
        <p:xfrm>
          <a:off x="7032071" y="1461162"/>
          <a:ext cx="4867013" cy="306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이름을 보여준다</a:t>
                      </a:r>
                      <a:r>
                        <a:rPr lang="en-US" altLang="ko-KR" sz="1000" dirty="0"/>
                        <a:t>. 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26</a:t>
                      </a:r>
                      <a:r>
                        <a:rPr lang="ko-KR" altLang="en-US" sz="1000" dirty="0"/>
                        <a:t>자 이상이면 </a:t>
                      </a:r>
                      <a:r>
                        <a:rPr lang="en-US" altLang="ko-KR" sz="1000" dirty="0"/>
                        <a:t>26</a:t>
                      </a:r>
                      <a:r>
                        <a:rPr lang="ko-KR" altLang="en-US" sz="1000" dirty="0"/>
                        <a:t>자까지 출력 후 그 뒤의 글자는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생략하여 출력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10836-028C-40CF-90D5-BF8BFBE48051}"/>
              </a:ext>
            </a:extLst>
          </p:cNvPr>
          <p:cNvSpPr/>
          <p:nvPr/>
        </p:nvSpPr>
        <p:spPr>
          <a:xfrm>
            <a:off x="4093828" y="4723002"/>
            <a:ext cx="1115735" cy="1812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B6C6C-0AC0-46A6-8715-4B5B570B66FD}"/>
              </a:ext>
            </a:extLst>
          </p:cNvPr>
          <p:cNvSpPr txBox="1"/>
          <p:nvPr/>
        </p:nvSpPr>
        <p:spPr>
          <a:xfrm>
            <a:off x="3801830" y="4478224"/>
            <a:ext cx="37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45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AB2A9-B049-4207-8657-89D39340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7" y="352338"/>
            <a:ext cx="7053891" cy="5847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33356-C51D-4373-ABF1-D6A9BFE5AE06}"/>
              </a:ext>
            </a:extLst>
          </p:cNvPr>
          <p:cNvSpPr txBox="1"/>
          <p:nvPr/>
        </p:nvSpPr>
        <p:spPr>
          <a:xfrm>
            <a:off x="6972650" y="1048622"/>
            <a:ext cx="367600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큰 이미지 뷰로 보기 방식 설정 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큰 이미지  뷰 선택 시 상품 페이지 모습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)</a:t>
            </a:r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A8E6FB5D-5238-490F-B7BE-A23A0F73E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624414"/>
              </p:ext>
            </p:extLst>
          </p:nvPr>
        </p:nvGraphicFramePr>
        <p:xfrm>
          <a:off x="6972650" y="2325228"/>
          <a:ext cx="4867013" cy="3063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큰 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en-US" altLang="ko-KR" sz="1000" dirty="0"/>
                        <a:t>26</a:t>
                      </a:r>
                      <a:r>
                        <a:rPr lang="ko-KR" altLang="en-US" sz="1000" dirty="0"/>
                        <a:t>자 이상이면 </a:t>
                      </a:r>
                      <a:r>
                        <a:rPr lang="en-US" altLang="ko-KR" sz="1000" dirty="0"/>
                        <a:t>26</a:t>
                      </a:r>
                      <a:r>
                        <a:rPr lang="ko-KR" altLang="en-US" sz="1000" dirty="0"/>
                        <a:t>자까지 출력 후 그 뒤의 글자는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생략하여 출력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2C9FFC5-57F5-4163-AE53-BDAB37F8CD33}"/>
              </a:ext>
            </a:extLst>
          </p:cNvPr>
          <p:cNvSpPr/>
          <p:nvPr/>
        </p:nvSpPr>
        <p:spPr>
          <a:xfrm>
            <a:off x="385894" y="4303552"/>
            <a:ext cx="1224792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0E3D5-EA63-4520-B19F-2E1E1E76290E}"/>
              </a:ext>
            </a:extLst>
          </p:cNvPr>
          <p:cNvSpPr/>
          <p:nvPr/>
        </p:nvSpPr>
        <p:spPr>
          <a:xfrm>
            <a:off x="1954635" y="4471332"/>
            <a:ext cx="494950" cy="92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20540-8B00-414C-A0B7-6B43D218EAD8}"/>
              </a:ext>
            </a:extLst>
          </p:cNvPr>
          <p:cNvSpPr/>
          <p:nvPr/>
        </p:nvSpPr>
        <p:spPr>
          <a:xfrm>
            <a:off x="4899171" y="4303552"/>
            <a:ext cx="243280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18FB16-BAD5-43F0-913E-05A74ADFDD9D}"/>
              </a:ext>
            </a:extLst>
          </p:cNvPr>
          <p:cNvSpPr/>
          <p:nvPr/>
        </p:nvSpPr>
        <p:spPr>
          <a:xfrm>
            <a:off x="5194184" y="4743974"/>
            <a:ext cx="627776" cy="432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9E0DA1-AE6B-4835-8385-D2AEA0D15304}"/>
              </a:ext>
            </a:extLst>
          </p:cNvPr>
          <p:cNvSpPr/>
          <p:nvPr/>
        </p:nvSpPr>
        <p:spPr>
          <a:xfrm>
            <a:off x="5194184" y="1761688"/>
            <a:ext cx="1525398" cy="2474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FA6C4-7A13-4C3C-B33E-B86FFCDC4B76}"/>
              </a:ext>
            </a:extLst>
          </p:cNvPr>
          <p:cNvSpPr txBox="1"/>
          <p:nvPr/>
        </p:nvSpPr>
        <p:spPr>
          <a:xfrm>
            <a:off x="119002" y="421816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79B80-9A3A-4690-8A38-FED6FC6839A2}"/>
              </a:ext>
            </a:extLst>
          </p:cNvPr>
          <p:cNvSpPr txBox="1"/>
          <p:nvPr/>
        </p:nvSpPr>
        <p:spPr>
          <a:xfrm>
            <a:off x="1693020" y="434819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82DE5-CDDD-4C3D-95D8-ADF3880C1CBD}"/>
              </a:ext>
            </a:extLst>
          </p:cNvPr>
          <p:cNvSpPr txBox="1"/>
          <p:nvPr/>
        </p:nvSpPr>
        <p:spPr>
          <a:xfrm>
            <a:off x="4643131" y="4178917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0DCC8-6993-47EA-B634-C92F60B0697D}"/>
              </a:ext>
            </a:extLst>
          </p:cNvPr>
          <p:cNvSpPr txBox="1"/>
          <p:nvPr/>
        </p:nvSpPr>
        <p:spPr>
          <a:xfrm>
            <a:off x="4892919" y="4654392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C2899-89CA-474A-BEA8-90488024E050}"/>
              </a:ext>
            </a:extLst>
          </p:cNvPr>
          <p:cNvSpPr txBox="1"/>
          <p:nvPr/>
        </p:nvSpPr>
        <p:spPr>
          <a:xfrm>
            <a:off x="4801784" y="1592411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4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5957062-259D-40A5-A3F5-078BEE2F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54"/>
            <a:ext cx="7172587" cy="5668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E273C-A5DE-4758-8EB2-F7C408AE1501}"/>
              </a:ext>
            </a:extLst>
          </p:cNvPr>
          <p:cNvSpPr txBox="1"/>
          <p:nvPr/>
        </p:nvSpPr>
        <p:spPr>
          <a:xfrm>
            <a:off x="7793674" y="662728"/>
            <a:ext cx="3363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갤러리 뷰로 보기 방식 설정 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갤러리 뷰 선택 시 상품 페이지 모습</a:t>
            </a:r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2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0074031D-0E83-4FF8-B6DA-01D8D7F3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25515"/>
              </p:ext>
            </p:extLst>
          </p:nvPr>
        </p:nvGraphicFramePr>
        <p:xfrm>
          <a:off x="6973348" y="1766279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4C38CE9-860A-4729-8981-4AA89914EF06}"/>
              </a:ext>
            </a:extLst>
          </p:cNvPr>
          <p:cNvSpPr/>
          <p:nvPr/>
        </p:nvSpPr>
        <p:spPr>
          <a:xfrm>
            <a:off x="251670" y="1170559"/>
            <a:ext cx="2894202" cy="3846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354BC-9BEB-42EE-AF2E-B3A1EBA01793}"/>
              </a:ext>
            </a:extLst>
          </p:cNvPr>
          <p:cNvSpPr/>
          <p:nvPr/>
        </p:nvSpPr>
        <p:spPr>
          <a:xfrm>
            <a:off x="3481431" y="5083728"/>
            <a:ext cx="2614569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74B19B-8538-4B6E-B259-DB5D75ABEF36}"/>
              </a:ext>
            </a:extLst>
          </p:cNvPr>
          <p:cNvSpPr/>
          <p:nvPr/>
        </p:nvSpPr>
        <p:spPr>
          <a:xfrm>
            <a:off x="251670" y="5461233"/>
            <a:ext cx="444616" cy="226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0571A-5519-4036-AB67-9686C64257AC}"/>
              </a:ext>
            </a:extLst>
          </p:cNvPr>
          <p:cNvSpPr/>
          <p:nvPr/>
        </p:nvSpPr>
        <p:spPr>
          <a:xfrm>
            <a:off x="3053593" y="5276675"/>
            <a:ext cx="218113" cy="226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01F1B-93B9-4DF8-A930-C1CD41D58994}"/>
              </a:ext>
            </a:extLst>
          </p:cNvPr>
          <p:cNvSpPr/>
          <p:nvPr/>
        </p:nvSpPr>
        <p:spPr>
          <a:xfrm>
            <a:off x="3489820" y="5762941"/>
            <a:ext cx="847288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F25087-21BC-40A9-9525-41779627A1B1}"/>
              </a:ext>
            </a:extLst>
          </p:cNvPr>
          <p:cNvSpPr txBox="1"/>
          <p:nvPr/>
        </p:nvSpPr>
        <p:spPr>
          <a:xfrm>
            <a:off x="3212984" y="493812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8AC7F-51E2-45E2-ADB6-9D217D6DE92C}"/>
              </a:ext>
            </a:extLst>
          </p:cNvPr>
          <p:cNvSpPr txBox="1"/>
          <p:nvPr/>
        </p:nvSpPr>
        <p:spPr>
          <a:xfrm>
            <a:off x="0" y="540086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02DB-7FFC-48CD-812E-AEBDA99A9401}"/>
              </a:ext>
            </a:extLst>
          </p:cNvPr>
          <p:cNvSpPr txBox="1"/>
          <p:nvPr/>
        </p:nvSpPr>
        <p:spPr>
          <a:xfrm>
            <a:off x="2734812" y="522050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B4F37-E64F-47A8-AFD0-07CCD316364B}"/>
              </a:ext>
            </a:extLst>
          </p:cNvPr>
          <p:cNvSpPr txBox="1"/>
          <p:nvPr/>
        </p:nvSpPr>
        <p:spPr>
          <a:xfrm>
            <a:off x="3103927" y="567216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061BC-6821-4921-9B98-6BB72A94B33A}"/>
              </a:ext>
            </a:extLst>
          </p:cNvPr>
          <p:cNvSpPr txBox="1"/>
          <p:nvPr/>
        </p:nvSpPr>
        <p:spPr>
          <a:xfrm>
            <a:off x="67112" y="77073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15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2468"/>
            <a:ext cx="2892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팝업 창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01" y="579128"/>
            <a:ext cx="4353533" cy="50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9488" y="579128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페이지로 이동시 팝업 창 열림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1. </a:t>
            </a:r>
            <a:r>
              <a:rPr lang="ko-KR" altLang="en-US" dirty="0"/>
              <a:t>창 닫힘 이후 메인 페이지 열릴 때 마다 다시 뜸</a:t>
            </a:r>
            <a:endParaRPr lang="en-US" altLang="ko-KR" dirty="0"/>
          </a:p>
          <a:p>
            <a:r>
              <a:rPr lang="en-US" altLang="ko-KR" dirty="0"/>
              <a:t> 2. </a:t>
            </a:r>
            <a:r>
              <a:rPr lang="ko-KR" altLang="en-US" dirty="0"/>
              <a:t>클릭 시 닫힘 이후 하루 동안 뜨지 않음</a:t>
            </a:r>
            <a:endParaRPr lang="en-US" altLang="ko-KR" dirty="0"/>
          </a:p>
        </p:txBody>
      </p:sp>
      <p:sp>
        <p:nvSpPr>
          <p:cNvPr id="7" name="타원 6"/>
          <p:cNvSpPr/>
          <p:nvPr/>
        </p:nvSpPr>
        <p:spPr>
          <a:xfrm>
            <a:off x="4346380" y="4940273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57941" y="494723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9070EA-5418-4999-B176-83900B0AB519}"/>
              </a:ext>
            </a:extLst>
          </p:cNvPr>
          <p:cNvSpPr/>
          <p:nvPr/>
        </p:nvSpPr>
        <p:spPr>
          <a:xfrm>
            <a:off x="569421" y="4933314"/>
            <a:ext cx="1594939" cy="30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333611-DBDC-4C77-9405-EBC2815A1438}"/>
              </a:ext>
            </a:extLst>
          </p:cNvPr>
          <p:cNvSpPr/>
          <p:nvPr/>
        </p:nvSpPr>
        <p:spPr>
          <a:xfrm>
            <a:off x="3584470" y="4948537"/>
            <a:ext cx="624750" cy="3048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790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7337AB-05BD-4EEA-837B-17AD23A9B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95" r="6799"/>
          <a:stretch/>
        </p:blipFill>
        <p:spPr>
          <a:xfrm>
            <a:off x="87460" y="157894"/>
            <a:ext cx="2631971" cy="312220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2655D5-4F8A-4ACA-A661-2DB7D62DD861}"/>
              </a:ext>
            </a:extLst>
          </p:cNvPr>
          <p:cNvSpPr/>
          <p:nvPr/>
        </p:nvSpPr>
        <p:spPr>
          <a:xfrm>
            <a:off x="852105" y="1711355"/>
            <a:ext cx="536896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DFB249-85F8-41DD-BA65-D2656D7D1884}"/>
              </a:ext>
            </a:extLst>
          </p:cNvPr>
          <p:cNvSpPr/>
          <p:nvPr/>
        </p:nvSpPr>
        <p:spPr>
          <a:xfrm>
            <a:off x="1464501" y="1711355"/>
            <a:ext cx="461395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15B2E8F7-849F-4612-A450-D4E21B666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959067"/>
              </p:ext>
            </p:extLst>
          </p:nvPr>
        </p:nvGraphicFramePr>
        <p:xfrm>
          <a:off x="130651" y="4254734"/>
          <a:ext cx="5346583" cy="2099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452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721131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이미지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인기도가 높은 상품 같은 경우 보이는 이미지처럼 좌측 상단에 </a:t>
                      </a: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로 보인다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새로운 상품일때는 </a:t>
                      </a:r>
                      <a:r>
                        <a:rPr lang="en-US" altLang="ko-KR" sz="1000" dirty="0"/>
                        <a:t>NEW</a:t>
                      </a:r>
                      <a:r>
                        <a:rPr lang="ko-KR" altLang="en-US" sz="1000" dirty="0"/>
                        <a:t>로 보이기도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간략한 정보를 알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0CD7DA9-6530-4F04-8BA1-819C99383A7C}"/>
              </a:ext>
            </a:extLst>
          </p:cNvPr>
          <p:cNvSpPr/>
          <p:nvPr/>
        </p:nvSpPr>
        <p:spPr>
          <a:xfrm>
            <a:off x="281654" y="285226"/>
            <a:ext cx="536896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AAEC2-1F6D-450C-9127-5507C9DD5F40}"/>
              </a:ext>
            </a:extLst>
          </p:cNvPr>
          <p:cNvSpPr txBox="1"/>
          <p:nvPr/>
        </p:nvSpPr>
        <p:spPr>
          <a:xfrm>
            <a:off x="0" y="15789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AD41-6AEC-415F-B5C9-B422178B084F}"/>
              </a:ext>
            </a:extLst>
          </p:cNvPr>
          <p:cNvSpPr txBox="1"/>
          <p:nvPr/>
        </p:nvSpPr>
        <p:spPr>
          <a:xfrm>
            <a:off x="550102" y="161398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733F1-62DD-4294-8AE4-4C87B524EF2F}"/>
              </a:ext>
            </a:extLst>
          </p:cNvPr>
          <p:cNvSpPr txBox="1"/>
          <p:nvPr/>
        </p:nvSpPr>
        <p:spPr>
          <a:xfrm>
            <a:off x="1691004" y="144470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E5125-D9FD-4A8D-BF9A-C4D7738DDF8C}"/>
              </a:ext>
            </a:extLst>
          </p:cNvPr>
          <p:cNvSpPr txBox="1"/>
          <p:nvPr/>
        </p:nvSpPr>
        <p:spPr>
          <a:xfrm>
            <a:off x="87460" y="3228292"/>
            <a:ext cx="379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상품 페이지의 이미지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이미지에 마우스 커서를 올렸을 시 모습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95D71E-96F7-4229-927B-5833E3AB7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975" y="103739"/>
            <a:ext cx="5266046" cy="4070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625651-03A2-4F87-8EBF-B3D3EE1EB56E}"/>
              </a:ext>
            </a:extLst>
          </p:cNvPr>
          <p:cNvSpPr txBox="1"/>
          <p:nvPr/>
        </p:nvSpPr>
        <p:spPr>
          <a:xfrm>
            <a:off x="6157821" y="4261130"/>
            <a:ext cx="397095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상품 간략한 정보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번을 실행 시 화면이 이렇게 보인다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상세 이름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구매혜택</a:t>
            </a:r>
            <a:r>
              <a:rPr lang="en-US" altLang="ko-KR" sz="1400" dirty="0"/>
              <a:t>, </a:t>
            </a:r>
            <a:r>
              <a:rPr lang="ko-KR" altLang="en-US" sz="1400" dirty="0"/>
              <a:t>리뷰 </a:t>
            </a:r>
            <a:endParaRPr lang="en-US" altLang="ko-KR" sz="1400" dirty="0"/>
          </a:p>
          <a:p>
            <a:r>
              <a:rPr lang="ko-KR" altLang="en-US" sz="1400" dirty="0"/>
              <a:t>택배 비용</a:t>
            </a:r>
            <a:r>
              <a:rPr lang="en-US" altLang="ko-KR" sz="1400" dirty="0"/>
              <a:t>, </a:t>
            </a:r>
            <a:r>
              <a:rPr lang="ko-KR" altLang="en-US" sz="1400" dirty="0"/>
              <a:t>평점 보인다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상세 페이지에서 몇 개의 항목을 가져왔기</a:t>
            </a:r>
            <a:endParaRPr lang="en-US" altLang="ko-KR" sz="1400" dirty="0"/>
          </a:p>
          <a:p>
            <a:r>
              <a:rPr lang="ko-KR" altLang="en-US" sz="1400" dirty="0"/>
              <a:t>때문에 상품 상세 페이지에서 분석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47282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C6F733-1183-455B-9D14-2BB7A65EE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6" r="11928"/>
          <a:stretch/>
        </p:blipFill>
        <p:spPr>
          <a:xfrm>
            <a:off x="83891" y="0"/>
            <a:ext cx="755848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742AA3-946C-45BC-88D4-04F6DCDAC635}"/>
              </a:ext>
            </a:extLst>
          </p:cNvPr>
          <p:cNvSpPr/>
          <p:nvPr/>
        </p:nvSpPr>
        <p:spPr>
          <a:xfrm>
            <a:off x="83891" y="360727"/>
            <a:ext cx="3766656" cy="428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0CDD6-F838-4788-83FD-B48600515B8E}"/>
              </a:ext>
            </a:extLst>
          </p:cNvPr>
          <p:cNvSpPr/>
          <p:nvPr/>
        </p:nvSpPr>
        <p:spPr>
          <a:xfrm>
            <a:off x="192947" y="6233020"/>
            <a:ext cx="2021747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EBD79C-2F42-4078-9E9E-88D3FBF1E95F}"/>
              </a:ext>
            </a:extLst>
          </p:cNvPr>
          <p:cNvSpPr/>
          <p:nvPr/>
        </p:nvSpPr>
        <p:spPr>
          <a:xfrm>
            <a:off x="4110606" y="427839"/>
            <a:ext cx="3296873" cy="931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9A3CB-BB31-4FB1-AEA5-20F4D47DF5E3}"/>
              </a:ext>
            </a:extLst>
          </p:cNvPr>
          <p:cNvSpPr/>
          <p:nvPr/>
        </p:nvSpPr>
        <p:spPr>
          <a:xfrm>
            <a:off x="4110606" y="1476462"/>
            <a:ext cx="3238150" cy="1879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89623-A050-4963-ABB9-C05EA3C6ADCC}"/>
              </a:ext>
            </a:extLst>
          </p:cNvPr>
          <p:cNvSpPr/>
          <p:nvPr/>
        </p:nvSpPr>
        <p:spPr>
          <a:xfrm>
            <a:off x="4110606" y="4144161"/>
            <a:ext cx="3238150" cy="604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DBA48F-0E39-425D-8975-8D8160831C27}"/>
              </a:ext>
            </a:extLst>
          </p:cNvPr>
          <p:cNvSpPr/>
          <p:nvPr/>
        </p:nvSpPr>
        <p:spPr>
          <a:xfrm>
            <a:off x="4110606" y="4874004"/>
            <a:ext cx="3238150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35343-83C7-4750-B864-2F1E18ADF148}"/>
              </a:ext>
            </a:extLst>
          </p:cNvPr>
          <p:cNvSpPr/>
          <p:nvPr/>
        </p:nvSpPr>
        <p:spPr>
          <a:xfrm>
            <a:off x="4110606" y="5318620"/>
            <a:ext cx="3296873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B748E-60E6-45A3-A4C9-9E5C1916BED2}"/>
              </a:ext>
            </a:extLst>
          </p:cNvPr>
          <p:cNvSpPr/>
          <p:nvPr/>
        </p:nvSpPr>
        <p:spPr>
          <a:xfrm>
            <a:off x="4169329" y="5637401"/>
            <a:ext cx="3179427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D6FA93-3C32-438F-B37B-A2C2C1EEBA75}"/>
              </a:ext>
            </a:extLst>
          </p:cNvPr>
          <p:cNvSpPr/>
          <p:nvPr/>
        </p:nvSpPr>
        <p:spPr>
          <a:xfrm>
            <a:off x="4169329" y="6098796"/>
            <a:ext cx="1031845" cy="33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E311C6-E872-4039-A2B0-9671BF454EC7}"/>
              </a:ext>
            </a:extLst>
          </p:cNvPr>
          <p:cNvSpPr/>
          <p:nvPr/>
        </p:nvSpPr>
        <p:spPr>
          <a:xfrm>
            <a:off x="5293453" y="6098796"/>
            <a:ext cx="939567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FCE11C-D33E-498D-BE40-7C12D1FB24D5}"/>
              </a:ext>
            </a:extLst>
          </p:cNvPr>
          <p:cNvSpPr/>
          <p:nvPr/>
        </p:nvSpPr>
        <p:spPr>
          <a:xfrm>
            <a:off x="6325298" y="6086212"/>
            <a:ext cx="1023458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7C350CA9-1039-40D3-82AD-FF473F9BA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014754"/>
              </p:ext>
            </p:extLst>
          </p:nvPr>
        </p:nvGraphicFramePr>
        <p:xfrm>
          <a:off x="7549754" y="427839"/>
          <a:ext cx="4471670" cy="5954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90231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나타낸다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화살표를 눌러서 상품 다음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이미지를 볼 수 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다음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이미지가 없을 때 처음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끝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으로 돌아간다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상품의 이름과 가격을 나타낸다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구매 혜택을 나타낸다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적립 포인트와 더 포인트를 적립할 방법을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밑줄이 있는 문장은 누를 시 해당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택배배송 가격을 보여준다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배송비 절약상품 보기를 누르면 배송비 절약상품들을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보여주는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321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구매할 상품의 옵션을 선택할 수 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이 정보를 선택하면 선택한 상품 정보와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가격을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설정할 수 있는 버튼들이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9619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선택한 상품 옵션과 개수에 해당하는 가격을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91174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선택한 상품 정보들을 가지고 네이버 주문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로그인 했을 때 사용 가능하다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1300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문의를 보낼 수 있는 창이 새로 생긴다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5479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2425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옵션을 선택하고 누를 시 상품이 장바구니 목록에 담긴다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012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수와 총 평균 평점을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13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6F4F5A8-56BC-4C98-9213-BCC3F457FB07}"/>
              </a:ext>
            </a:extLst>
          </p:cNvPr>
          <p:cNvSpPr txBox="1"/>
          <p:nvPr/>
        </p:nvSpPr>
        <p:spPr>
          <a:xfrm>
            <a:off x="83891" y="55487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F6B5C-E311-4BA8-A884-C1088A2F8003}"/>
              </a:ext>
            </a:extLst>
          </p:cNvPr>
          <p:cNvSpPr txBox="1"/>
          <p:nvPr/>
        </p:nvSpPr>
        <p:spPr>
          <a:xfrm>
            <a:off x="4125581" y="1512716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8CF4B-B812-43AD-B6A2-CD0C62B24033}"/>
              </a:ext>
            </a:extLst>
          </p:cNvPr>
          <p:cNvSpPr txBox="1"/>
          <p:nvPr/>
        </p:nvSpPr>
        <p:spPr>
          <a:xfrm>
            <a:off x="4075404" y="414416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055C-082F-4A52-AF97-01E466A7146F}"/>
              </a:ext>
            </a:extLst>
          </p:cNvPr>
          <p:cNvSpPr txBox="1"/>
          <p:nvPr/>
        </p:nvSpPr>
        <p:spPr>
          <a:xfrm>
            <a:off x="3798881" y="489521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A8FDF-15F8-4B42-B461-DA916AC4749C}"/>
              </a:ext>
            </a:extLst>
          </p:cNvPr>
          <p:cNvSpPr txBox="1"/>
          <p:nvPr/>
        </p:nvSpPr>
        <p:spPr>
          <a:xfrm>
            <a:off x="3756466" y="531862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ED649-061F-4980-889C-5D10B26BAAB6}"/>
              </a:ext>
            </a:extLst>
          </p:cNvPr>
          <p:cNvSpPr txBox="1"/>
          <p:nvPr/>
        </p:nvSpPr>
        <p:spPr>
          <a:xfrm>
            <a:off x="3756466" y="561762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D8DF8-9DE6-4BE6-BF8E-D73695084C62}"/>
              </a:ext>
            </a:extLst>
          </p:cNvPr>
          <p:cNvSpPr txBox="1"/>
          <p:nvPr/>
        </p:nvSpPr>
        <p:spPr>
          <a:xfrm>
            <a:off x="3717422" y="6101632"/>
            <a:ext cx="41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75CF04-AF02-44FA-B8E0-1FF539A370E5}"/>
              </a:ext>
            </a:extLst>
          </p:cNvPr>
          <p:cNvSpPr txBox="1"/>
          <p:nvPr/>
        </p:nvSpPr>
        <p:spPr>
          <a:xfrm>
            <a:off x="5231124" y="607842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9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E4C27-8A66-4908-8470-1AA32BD9E906}"/>
              </a:ext>
            </a:extLst>
          </p:cNvPr>
          <p:cNvSpPr txBox="1"/>
          <p:nvPr/>
        </p:nvSpPr>
        <p:spPr>
          <a:xfrm>
            <a:off x="6273318" y="6086212"/>
            <a:ext cx="42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10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8ABCA-D7D3-4E8B-AA27-2919D10E1B17}"/>
              </a:ext>
            </a:extLst>
          </p:cNvPr>
          <p:cNvSpPr txBox="1"/>
          <p:nvPr/>
        </p:nvSpPr>
        <p:spPr>
          <a:xfrm>
            <a:off x="184179" y="5831549"/>
            <a:ext cx="60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6CDDF-04F1-459D-BF85-A5BE020AE3BE}"/>
              </a:ext>
            </a:extLst>
          </p:cNvPr>
          <p:cNvSpPr txBox="1"/>
          <p:nvPr/>
        </p:nvSpPr>
        <p:spPr>
          <a:xfrm>
            <a:off x="4148945" y="38559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29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F5F952-AF69-4BAB-B291-49A176682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397"/>
          <a:stretch/>
        </p:blipFill>
        <p:spPr>
          <a:xfrm>
            <a:off x="0" y="131097"/>
            <a:ext cx="12192000" cy="65958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697860-9920-4CC0-9421-197208F5C45E}"/>
              </a:ext>
            </a:extLst>
          </p:cNvPr>
          <p:cNvSpPr/>
          <p:nvPr/>
        </p:nvSpPr>
        <p:spPr>
          <a:xfrm>
            <a:off x="4689446" y="1132514"/>
            <a:ext cx="2323750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574F5-A2C5-4288-A5DE-7B863DA3144F}"/>
              </a:ext>
            </a:extLst>
          </p:cNvPr>
          <p:cNvSpPr txBox="1"/>
          <p:nvPr/>
        </p:nvSpPr>
        <p:spPr>
          <a:xfrm>
            <a:off x="7333125" y="1359017"/>
            <a:ext cx="4737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제품 상세 페이지</a:t>
            </a:r>
            <a:r>
              <a:rPr lang="en-US" altLang="ko-KR" b="1" dirty="0"/>
              <a:t>1- </a:t>
            </a:r>
            <a:r>
              <a:rPr lang="ko-KR" altLang="en-US" b="1" dirty="0"/>
              <a:t>다른 상품 보기</a:t>
            </a:r>
            <a:endParaRPr lang="en-US" altLang="ko-KR" b="1" dirty="0"/>
          </a:p>
          <a:p>
            <a:endParaRPr lang="en-US" altLang="ko-KR" sz="1400" b="1" dirty="0"/>
          </a:p>
          <a:p>
            <a:r>
              <a:rPr lang="ko-KR" altLang="en-US" sz="1400" dirty="0"/>
              <a:t>상품의 카테고리와 상세 카테고리를 볼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홈 </a:t>
            </a:r>
            <a:r>
              <a:rPr lang="en-US" altLang="ko-KR" sz="1400" dirty="0"/>
              <a:t>– </a:t>
            </a:r>
            <a:r>
              <a:rPr lang="ko-KR" altLang="en-US" sz="1400" dirty="0"/>
              <a:t>홈 페이지로 이동</a:t>
            </a:r>
            <a:endParaRPr lang="en-US" altLang="ko-KR" sz="1400" dirty="0"/>
          </a:p>
          <a:p>
            <a:r>
              <a:rPr lang="ko-KR" altLang="en-US" sz="1400" dirty="0"/>
              <a:t>캐릭터 </a:t>
            </a:r>
            <a:r>
              <a:rPr lang="en-US" altLang="ko-KR" sz="1400" dirty="0"/>
              <a:t>– </a:t>
            </a:r>
            <a:r>
              <a:rPr lang="ko-KR" altLang="en-US" sz="1400" dirty="0"/>
              <a:t>카테고리 선택가능</a:t>
            </a:r>
            <a:endParaRPr lang="en-US" altLang="ko-KR" sz="1400" dirty="0"/>
          </a:p>
          <a:p>
            <a:r>
              <a:rPr lang="en-US" altLang="ko-KR" sz="1400" dirty="0"/>
              <a:t>BT21,BT21 BABY – </a:t>
            </a:r>
            <a:r>
              <a:rPr lang="ko-KR" altLang="en-US" sz="1400" dirty="0"/>
              <a:t>상세 카테고리 선택 가능</a:t>
            </a:r>
            <a:endParaRPr lang="en-US" altLang="ko-KR" sz="1400" dirty="0"/>
          </a:p>
          <a:p>
            <a:r>
              <a:rPr lang="ko-KR" altLang="en-US" sz="1400" dirty="0"/>
              <a:t>다른 상품 보기 </a:t>
            </a:r>
            <a:r>
              <a:rPr lang="en-US" altLang="ko-KR" sz="1400" dirty="0"/>
              <a:t>– </a:t>
            </a:r>
            <a:r>
              <a:rPr lang="ko-KR" altLang="en-US" sz="1400" dirty="0"/>
              <a:t>누를 시 옆 사진 처럼 세부 카테고리와</a:t>
            </a:r>
            <a:endParaRPr lang="en-US" altLang="ko-KR" sz="1400" dirty="0"/>
          </a:p>
          <a:p>
            <a:r>
              <a:rPr lang="ko-KR" altLang="en-US" sz="1400" dirty="0"/>
              <a:t>연관된 상품들을 볼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누르면서 다른 상품 닫기로 </a:t>
            </a:r>
            <a:endParaRPr lang="en-US" altLang="ko-KR" sz="1400" dirty="0"/>
          </a:p>
          <a:p>
            <a:r>
              <a:rPr lang="ko-KR" altLang="en-US" sz="1400" dirty="0"/>
              <a:t>바뀐다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4738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94B10F-521E-4E62-A8E2-CE05A42C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7401"/>
          <a:stretch/>
        </p:blipFill>
        <p:spPr>
          <a:xfrm>
            <a:off x="1" y="67112"/>
            <a:ext cx="7432646" cy="6858000"/>
          </a:xfrm>
          <a:prstGeom prst="rect">
            <a:avLst/>
          </a:prstGeom>
        </p:spPr>
      </p:pic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2B325872-FE35-46D0-B26A-7FDD458F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40640"/>
              </p:ext>
            </p:extLst>
          </p:nvPr>
        </p:nvGraphicFramePr>
        <p:xfrm>
          <a:off x="7549754" y="427839"/>
          <a:ext cx="4471670" cy="253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90231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랭킹순으로 리뷰들을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개씩 볼 수 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우측 상단에 화살표로 다음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개의 리뷰들을 볼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더보기를 눌러서 전체리뷰 를 보여주는 부분으로 넘어갈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리뷰를 누르면 그 리뷰 전체를 볼 수 있는 창이 생성된다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아래 사진 참고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리뷰가 없을 때는 리뷰가 없다는 텍스트가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라인 프렌즈 베스트 상품이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개씩 보여진다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우측 상단 화살표로 다음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개의 상품들을 볼 수 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다음 상품이 없다면 처음으로 돌아간다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해당 부분으로 넘어갈 수 있는 버튼이다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리뷰와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옆에 몇 개의 리뷰와 질문이 있는지 나타낸다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2338DC6-6B28-4A7B-BB41-E60334D2DFCE}"/>
              </a:ext>
            </a:extLst>
          </p:cNvPr>
          <p:cNvSpPr/>
          <p:nvPr/>
        </p:nvSpPr>
        <p:spPr>
          <a:xfrm>
            <a:off x="170576" y="562062"/>
            <a:ext cx="7228514" cy="2155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FC1E2-9F4F-42E0-96B3-9EB3A87C4F3A}"/>
              </a:ext>
            </a:extLst>
          </p:cNvPr>
          <p:cNvSpPr/>
          <p:nvPr/>
        </p:nvSpPr>
        <p:spPr>
          <a:xfrm>
            <a:off x="137019" y="3053593"/>
            <a:ext cx="7295628" cy="2533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BD3784-014C-424E-8F76-CB73C08D7090}"/>
              </a:ext>
            </a:extLst>
          </p:cNvPr>
          <p:cNvSpPr/>
          <p:nvPr/>
        </p:nvSpPr>
        <p:spPr>
          <a:xfrm>
            <a:off x="137019" y="5704514"/>
            <a:ext cx="7262071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00A3C-9ED0-4452-ABD7-247D5FC4F017}"/>
              </a:ext>
            </a:extLst>
          </p:cNvPr>
          <p:cNvSpPr txBox="1"/>
          <p:nvPr/>
        </p:nvSpPr>
        <p:spPr>
          <a:xfrm>
            <a:off x="170576" y="58992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32E26-49B6-408E-AC5A-5FC45FB99255}"/>
              </a:ext>
            </a:extLst>
          </p:cNvPr>
          <p:cNvSpPr txBox="1"/>
          <p:nvPr/>
        </p:nvSpPr>
        <p:spPr>
          <a:xfrm>
            <a:off x="170576" y="305359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1300E-75BF-4ECC-83C0-DDF2391A2983}"/>
              </a:ext>
            </a:extLst>
          </p:cNvPr>
          <p:cNvSpPr txBox="1"/>
          <p:nvPr/>
        </p:nvSpPr>
        <p:spPr>
          <a:xfrm>
            <a:off x="156592" y="573237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57DC48-17DE-4BC3-9A39-351982D766DB}"/>
              </a:ext>
            </a:extLst>
          </p:cNvPr>
          <p:cNvSpPr/>
          <p:nvPr/>
        </p:nvSpPr>
        <p:spPr>
          <a:xfrm>
            <a:off x="7254464" y="794856"/>
            <a:ext cx="75501" cy="880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D02D01C-83CA-4C12-9C2A-0E46EA2E5211}"/>
              </a:ext>
            </a:extLst>
          </p:cNvPr>
          <p:cNvSpPr/>
          <p:nvPr/>
        </p:nvSpPr>
        <p:spPr>
          <a:xfrm rot="10800000">
            <a:off x="7109839" y="794857"/>
            <a:ext cx="75501" cy="880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F25774-5580-4012-9E29-C2E44F6C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65" y="3222871"/>
            <a:ext cx="3662214" cy="22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B7D468-C85B-4155-9930-0B57BA88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1" r="13939"/>
          <a:stretch/>
        </p:blipFill>
        <p:spPr>
          <a:xfrm>
            <a:off x="164547" y="58723"/>
            <a:ext cx="779660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76F496-C394-446E-960D-29FCC3EA6444}"/>
              </a:ext>
            </a:extLst>
          </p:cNvPr>
          <p:cNvSpPr/>
          <p:nvPr/>
        </p:nvSpPr>
        <p:spPr>
          <a:xfrm>
            <a:off x="243281" y="109057"/>
            <a:ext cx="7466202" cy="788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A025AC-36DF-41DD-9808-735C19251E0D}"/>
              </a:ext>
            </a:extLst>
          </p:cNvPr>
          <p:cNvSpPr/>
          <p:nvPr/>
        </p:nvSpPr>
        <p:spPr>
          <a:xfrm>
            <a:off x="243281" y="1166070"/>
            <a:ext cx="7390701" cy="3246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FE2383CE-9E42-4496-A24A-DCCBB4E48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978710"/>
              </p:ext>
            </p:extLst>
          </p:nvPr>
        </p:nvGraphicFramePr>
        <p:xfrm>
          <a:off x="7788217" y="184558"/>
          <a:ext cx="4239236" cy="2556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상세 페이지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번이 화면에서 안 보여 짐과 동시에 나타나는 부분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해당 부분에 스크롤이 올라가 있으면 해당 버튼이 찐한 색으로 바뀐다</a:t>
                      </a:r>
                      <a:r>
                        <a:rPr lang="en-US" altLang="ko-KR" sz="1000" dirty="0"/>
                        <a:t>. 3</a:t>
                      </a:r>
                      <a:r>
                        <a:rPr lang="ko-KR" altLang="en-US" sz="1000" dirty="0"/>
                        <a:t>번처럼 눌러서 상세정보와 리뷰</a:t>
                      </a:r>
                      <a:r>
                        <a:rPr lang="en-US" altLang="ko-KR" sz="1000" dirty="0"/>
                        <a:t>, Q&amp;A, </a:t>
                      </a:r>
                      <a:r>
                        <a:rPr lang="ko-KR" altLang="en-US" sz="1000" dirty="0"/>
                        <a:t>반품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교환정보의 부분으로 넘어갈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구매하기 버튼을 눌러서 옵션을 선택하여 구매할 수 있게끔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상품 상세 페이지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번 아래 부분에서는 항상 보인다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 상세정보를 보여주는 부분이다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소개 하는 부분이다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계속 이어진다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03B1B25-2606-4DC6-A79D-E65D16247CE5}"/>
              </a:ext>
            </a:extLst>
          </p:cNvPr>
          <p:cNvSpPr/>
          <p:nvPr/>
        </p:nvSpPr>
        <p:spPr>
          <a:xfrm>
            <a:off x="243281" y="4647501"/>
            <a:ext cx="7544936" cy="2210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BCF7F-51AA-4BA8-B64B-F888176399D1}"/>
              </a:ext>
            </a:extLst>
          </p:cNvPr>
          <p:cNvSpPr txBox="1"/>
          <p:nvPr/>
        </p:nvSpPr>
        <p:spPr>
          <a:xfrm>
            <a:off x="243281" y="18455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2BB85-D965-4CD8-A173-D827B9FDA83F}"/>
              </a:ext>
            </a:extLst>
          </p:cNvPr>
          <p:cNvSpPr txBox="1"/>
          <p:nvPr/>
        </p:nvSpPr>
        <p:spPr>
          <a:xfrm>
            <a:off x="313189" y="116607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6913D-0006-40D0-896B-CC219CE21330}"/>
              </a:ext>
            </a:extLst>
          </p:cNvPr>
          <p:cNvSpPr txBox="1"/>
          <p:nvPr/>
        </p:nvSpPr>
        <p:spPr>
          <a:xfrm>
            <a:off x="313189" y="464750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80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D54718-4D35-46AE-B0DE-39B79E67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0" y="0"/>
            <a:ext cx="1024604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0C799-F220-40DC-986E-AB11B54347F2}"/>
              </a:ext>
            </a:extLst>
          </p:cNvPr>
          <p:cNvSpPr txBox="1"/>
          <p:nvPr/>
        </p:nvSpPr>
        <p:spPr>
          <a:xfrm>
            <a:off x="6953345" y="1919608"/>
            <a:ext cx="491673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리뷰와 </a:t>
            </a:r>
            <a:r>
              <a:rPr lang="en-US" altLang="ko-KR" b="1" dirty="0"/>
              <a:t>Q&amp;A</a:t>
            </a:r>
          </a:p>
          <a:p>
            <a:endParaRPr lang="en-US" altLang="ko-KR" sz="1400" b="1" dirty="0"/>
          </a:p>
          <a:p>
            <a:r>
              <a:rPr lang="ko-KR" altLang="en-US" sz="1400" dirty="0"/>
              <a:t>상품 소개를</a:t>
            </a:r>
            <a:r>
              <a:rPr lang="en-US" altLang="ko-KR" sz="1400" dirty="0"/>
              <a:t> </a:t>
            </a:r>
            <a:r>
              <a:rPr lang="ko-KR" altLang="en-US" sz="1400" dirty="0"/>
              <a:t>다 보고 나면 리뷰와 </a:t>
            </a:r>
            <a:r>
              <a:rPr lang="en-US" altLang="ko-KR" sz="1400" dirty="0"/>
              <a:t>Q&amp;A</a:t>
            </a:r>
            <a:r>
              <a:rPr lang="ko-KR" altLang="en-US" sz="1400" dirty="0"/>
              <a:t>를 볼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리뷰는 누르면 선택한 리뷰 전체를 볼 수 있는 창이 생성됨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Q&amp;A </a:t>
            </a:r>
            <a:r>
              <a:rPr lang="ko-KR" altLang="en-US" sz="1400" dirty="0"/>
              <a:t>는 누르면 질문과 답변을 볼 수 있고 비밀 글인 경우 </a:t>
            </a:r>
            <a:endParaRPr lang="en-US" altLang="ko-KR" sz="1400" dirty="0"/>
          </a:p>
          <a:p>
            <a:r>
              <a:rPr lang="ko-KR" altLang="en-US" sz="1400" dirty="0"/>
              <a:t>작성자만 내용과 답변을 볼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리뷰 부분이라서 리뷰 버튼의 글 부분이 진하게 바뀐다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5F735F-0A5B-4CA6-B6BE-12839FCC017B}"/>
              </a:ext>
            </a:extLst>
          </p:cNvPr>
          <p:cNvSpPr/>
          <p:nvPr/>
        </p:nvSpPr>
        <p:spPr>
          <a:xfrm>
            <a:off x="3380763" y="402672"/>
            <a:ext cx="2181138" cy="47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38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9221D-7425-4344-950F-3F7E775B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5" r="9269"/>
          <a:stretch/>
        </p:blipFill>
        <p:spPr>
          <a:xfrm>
            <a:off x="0" y="0"/>
            <a:ext cx="817926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C09D33-2036-4774-8575-5AC8AA37F410}"/>
              </a:ext>
            </a:extLst>
          </p:cNvPr>
          <p:cNvSpPr/>
          <p:nvPr/>
        </p:nvSpPr>
        <p:spPr>
          <a:xfrm>
            <a:off x="5964572" y="159391"/>
            <a:ext cx="1954635" cy="36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4E054-0251-42DC-8919-2AD926DE4945}"/>
              </a:ext>
            </a:extLst>
          </p:cNvPr>
          <p:cNvSpPr txBox="1"/>
          <p:nvPr/>
        </p:nvSpPr>
        <p:spPr>
          <a:xfrm>
            <a:off x="7557353" y="1206544"/>
            <a:ext cx="324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반품</a:t>
            </a:r>
            <a:r>
              <a:rPr lang="en-US" altLang="ko-KR" b="1" dirty="0"/>
              <a:t>/</a:t>
            </a:r>
            <a:r>
              <a:rPr lang="ko-KR" altLang="en-US" b="1" dirty="0"/>
              <a:t>교환정보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리뷰와 </a:t>
            </a:r>
            <a:r>
              <a:rPr lang="en-US" altLang="ko-KR" sz="1400" dirty="0"/>
              <a:t>Q&amp;A </a:t>
            </a:r>
            <a:r>
              <a:rPr lang="ko-KR" altLang="en-US" sz="1400" dirty="0"/>
              <a:t>밑에서 반품</a:t>
            </a:r>
            <a:r>
              <a:rPr lang="en-US" altLang="ko-KR" sz="1400" dirty="0"/>
              <a:t>/ </a:t>
            </a:r>
            <a:r>
              <a:rPr lang="ko-KR" altLang="en-US" sz="1400" dirty="0"/>
              <a:t>교환정보를</a:t>
            </a:r>
            <a:endParaRPr lang="en-US" altLang="ko-KR" sz="1400" dirty="0"/>
          </a:p>
          <a:p>
            <a:r>
              <a:rPr lang="ko-KR" altLang="en-US" sz="1400" dirty="0"/>
              <a:t>볼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27980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CAAF9-C327-4BE4-AEDC-A6F69A5B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737042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7ADF8A-6E8A-43D5-8B5B-027BADCF3770}"/>
              </a:ext>
            </a:extLst>
          </p:cNvPr>
          <p:cNvSpPr/>
          <p:nvPr/>
        </p:nvSpPr>
        <p:spPr>
          <a:xfrm>
            <a:off x="964734" y="4018327"/>
            <a:ext cx="3993160" cy="2839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A438-E354-4ED7-BB3E-E723731FCB96}"/>
              </a:ext>
            </a:extLst>
          </p:cNvPr>
          <p:cNvSpPr txBox="1"/>
          <p:nvPr/>
        </p:nvSpPr>
        <p:spPr>
          <a:xfrm>
            <a:off x="7070791" y="2901120"/>
            <a:ext cx="452279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최근 본 상품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반품</a:t>
            </a:r>
            <a:r>
              <a:rPr lang="en-US" altLang="ko-KR" sz="1400" dirty="0"/>
              <a:t>/</a:t>
            </a:r>
            <a:r>
              <a:rPr lang="ko-KR" altLang="en-US" sz="1400" dirty="0"/>
              <a:t>교환정보 밑에서는 최근 본 상품들을 볼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98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BE928-445E-42C4-A5DB-3233121C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04"/>
            <a:ext cx="7516536" cy="489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EA61D-3110-4FF5-9742-BC569E8C1E07}"/>
              </a:ext>
            </a:extLst>
          </p:cNvPr>
          <p:cNvSpPr txBox="1"/>
          <p:nvPr/>
        </p:nvSpPr>
        <p:spPr>
          <a:xfrm>
            <a:off x="7653993" y="542019"/>
            <a:ext cx="2925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묻고 답하기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전체 </a:t>
            </a:r>
            <a:r>
              <a:rPr lang="en-US" altLang="ko-KR" sz="1400" dirty="0"/>
              <a:t>Q&amp;A</a:t>
            </a:r>
            <a:r>
              <a:rPr lang="ko-KR" altLang="en-US" sz="1400" dirty="0"/>
              <a:t>들을 보여준다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작성일 기준 최신순으로 보여준다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B5974970-024B-4469-8C3E-D3992BAA5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240232"/>
              </p:ext>
            </p:extLst>
          </p:nvPr>
        </p:nvGraphicFramePr>
        <p:xfrm>
          <a:off x="7653993" y="1661020"/>
          <a:ext cx="4239236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묻고 답하기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사용가능한 기능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누르면 내가 작성한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만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답변상태를 선택할 수 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선택한 답변상태에 맞는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만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답변 상태를 나타낸다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무슨 상품에 대한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인지 알려줄 상품 이미지와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제목을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비밀 글은 제목이 안보이고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/>
                        <a:t>비밀 글입니다</a:t>
                      </a:r>
                      <a:r>
                        <a:rPr lang="en-US" altLang="ko-KR" sz="1000" dirty="0"/>
                        <a:t>.” </a:t>
                      </a:r>
                      <a:r>
                        <a:rPr lang="ko-KR" altLang="en-US" sz="1000" dirty="0"/>
                        <a:t>로 보여진다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최신 글이면 제목 옆에 </a:t>
                      </a:r>
                      <a:r>
                        <a:rPr lang="en-US" altLang="ko-KR" sz="1000" dirty="0"/>
                        <a:t>NEW</a:t>
                      </a:r>
                      <a:r>
                        <a:rPr lang="ko-KR" altLang="en-US" sz="1000" dirty="0"/>
                        <a:t>로 보여 지기도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7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작성자의 아이디를 앞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글자까지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1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작성한 날짜를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4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번호와 다음을 눌러서 현재 보이는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들 보다 전에 작성한 것들을 볼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7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상품명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상품 번호를 골라서 입력할 수 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값을 입력하고 검색을 하면 그에 맞는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066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6238A-4816-4D17-A6C6-17445007FA23}"/>
              </a:ext>
            </a:extLst>
          </p:cNvPr>
          <p:cNvSpPr/>
          <p:nvPr/>
        </p:nvSpPr>
        <p:spPr>
          <a:xfrm>
            <a:off x="615297" y="2751746"/>
            <a:ext cx="487110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F0BD84-C60D-4A90-BABD-ACE2277B3CCE}"/>
              </a:ext>
            </a:extLst>
          </p:cNvPr>
          <p:cNvSpPr/>
          <p:nvPr/>
        </p:nvSpPr>
        <p:spPr>
          <a:xfrm>
            <a:off x="1239864" y="2623559"/>
            <a:ext cx="2631381" cy="546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824C7A-5FD7-4E47-9C4C-29E1630CA421}"/>
              </a:ext>
            </a:extLst>
          </p:cNvPr>
          <p:cNvSpPr/>
          <p:nvPr/>
        </p:nvSpPr>
        <p:spPr>
          <a:xfrm>
            <a:off x="5759865" y="2751746"/>
            <a:ext cx="589660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A7E1D2-EF38-4E40-94B7-2D4B6919D464}"/>
              </a:ext>
            </a:extLst>
          </p:cNvPr>
          <p:cNvSpPr/>
          <p:nvPr/>
        </p:nvSpPr>
        <p:spPr>
          <a:xfrm>
            <a:off x="6648628" y="2751746"/>
            <a:ext cx="589660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8D4CA6-EE94-459F-A05E-3373660030CF}"/>
              </a:ext>
            </a:extLst>
          </p:cNvPr>
          <p:cNvSpPr/>
          <p:nvPr/>
        </p:nvSpPr>
        <p:spPr>
          <a:xfrm>
            <a:off x="5759865" y="1760434"/>
            <a:ext cx="888763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2A3E7B-9D0F-4645-9046-455DAE2D4489}"/>
              </a:ext>
            </a:extLst>
          </p:cNvPr>
          <p:cNvSpPr/>
          <p:nvPr/>
        </p:nvSpPr>
        <p:spPr>
          <a:xfrm>
            <a:off x="6786085" y="1828800"/>
            <a:ext cx="520569" cy="179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E1CC2-3A8B-4889-AAA5-841E46D80812}"/>
              </a:ext>
            </a:extLst>
          </p:cNvPr>
          <p:cNvSpPr txBox="1"/>
          <p:nvPr/>
        </p:nvSpPr>
        <p:spPr>
          <a:xfrm>
            <a:off x="5506579" y="166970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34FC7-4192-439E-803F-2D9D91794E78}"/>
              </a:ext>
            </a:extLst>
          </p:cNvPr>
          <p:cNvSpPr txBox="1"/>
          <p:nvPr/>
        </p:nvSpPr>
        <p:spPr>
          <a:xfrm>
            <a:off x="6636710" y="154908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B0D64B-16FA-4B6D-819F-D3A68E5F10D8}"/>
              </a:ext>
            </a:extLst>
          </p:cNvPr>
          <p:cNvSpPr txBox="1"/>
          <p:nvPr/>
        </p:nvSpPr>
        <p:spPr>
          <a:xfrm>
            <a:off x="323782" y="251534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478F5-EC0E-433C-A16D-ECD3863FDC8E}"/>
              </a:ext>
            </a:extLst>
          </p:cNvPr>
          <p:cNvSpPr txBox="1"/>
          <p:nvPr/>
        </p:nvSpPr>
        <p:spPr>
          <a:xfrm>
            <a:off x="1135110" y="228500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C9CF2D-735D-4CF7-BD3C-EDBD117E3744}"/>
              </a:ext>
            </a:extLst>
          </p:cNvPr>
          <p:cNvSpPr txBox="1"/>
          <p:nvPr/>
        </p:nvSpPr>
        <p:spPr>
          <a:xfrm>
            <a:off x="5612312" y="241319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0E3D96-E64C-4A23-B28F-45D16BE24B6F}"/>
              </a:ext>
            </a:extLst>
          </p:cNvPr>
          <p:cNvSpPr txBox="1"/>
          <p:nvPr/>
        </p:nvSpPr>
        <p:spPr>
          <a:xfrm>
            <a:off x="6572382" y="246184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4075087-86A6-42A9-8160-1882757B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4089638"/>
            <a:ext cx="6232510" cy="249391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AAAD2C-5BA5-4649-B9DE-2014A930326D}"/>
              </a:ext>
            </a:extLst>
          </p:cNvPr>
          <p:cNvSpPr/>
          <p:nvPr/>
        </p:nvSpPr>
        <p:spPr>
          <a:xfrm>
            <a:off x="2634143" y="4217497"/>
            <a:ext cx="2374085" cy="290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2F872A-DAA5-41FC-961B-2FDE96B79419}"/>
              </a:ext>
            </a:extLst>
          </p:cNvPr>
          <p:cNvSpPr/>
          <p:nvPr/>
        </p:nvSpPr>
        <p:spPr>
          <a:xfrm>
            <a:off x="2776756" y="4636241"/>
            <a:ext cx="2130804" cy="290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BB1544-578C-4285-827E-274C479E005A}"/>
              </a:ext>
            </a:extLst>
          </p:cNvPr>
          <p:cNvSpPr txBox="1"/>
          <p:nvPr/>
        </p:nvSpPr>
        <p:spPr>
          <a:xfrm>
            <a:off x="2500086" y="392036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82F8E-1E66-44CA-A42B-7A67E7A3E31C}"/>
              </a:ext>
            </a:extLst>
          </p:cNvPr>
          <p:cNvSpPr txBox="1"/>
          <p:nvPr/>
        </p:nvSpPr>
        <p:spPr>
          <a:xfrm>
            <a:off x="2449585" y="450163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53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306F69-2E8A-4E4D-B00E-282FB825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6" y="769690"/>
            <a:ext cx="6603825" cy="5318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B57F0-CB55-42B8-88B0-5BDAC57AFECB}"/>
              </a:ext>
            </a:extLst>
          </p:cNvPr>
          <p:cNvSpPr txBox="1"/>
          <p:nvPr/>
        </p:nvSpPr>
        <p:spPr>
          <a:xfrm>
            <a:off x="6710066" y="300532"/>
            <a:ext cx="340990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라인 프렌즈 공지사항 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공지사항들을 볼 수 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11" name="표 16">
            <a:extLst>
              <a:ext uri="{FF2B5EF4-FFF2-40B4-BE49-F238E27FC236}">
                <a16:creationId xmlns:a16="http://schemas.microsoft.com/office/drawing/2014/main" id="{8045C8E5-4DFB-4380-828F-7866F2C71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927398"/>
              </p:ext>
            </p:extLst>
          </p:nvPr>
        </p:nvGraphicFramePr>
        <p:xfrm>
          <a:off x="6811861" y="1283516"/>
          <a:ext cx="423923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묻고 답하기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구분을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선택한 구분에 맞는 내용만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공지사항 구분을 나타낸다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제목을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중요한 건 제목 처음에 중요하다고 보여지게 할 수 도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작성날짜를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7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조회수를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1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번호와 다음을 눌러서 현재 보이는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들 보다 </a:t>
                      </a:r>
                      <a:endParaRPr lang="en-US" altLang="ko-KR" sz="10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전에 작성한 것들을 볼 수 있다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현재는 페이지가 한 개로도 다 볼 수 있어서 의미가 없음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4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검색어를 통해 공지사항을 검색할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7958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5B366-65EC-441E-B7F1-566701B319DC}"/>
              </a:ext>
            </a:extLst>
          </p:cNvPr>
          <p:cNvSpPr/>
          <p:nvPr/>
        </p:nvSpPr>
        <p:spPr>
          <a:xfrm>
            <a:off x="6096000" y="2080470"/>
            <a:ext cx="455802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4F481-AC50-45A0-9829-F71AE3715580}"/>
              </a:ext>
            </a:extLst>
          </p:cNvPr>
          <p:cNvSpPr/>
          <p:nvPr/>
        </p:nvSpPr>
        <p:spPr>
          <a:xfrm>
            <a:off x="629174" y="2750964"/>
            <a:ext cx="377505" cy="22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FD782D-4A8A-42FB-94E2-9FD823B37C9D}"/>
              </a:ext>
            </a:extLst>
          </p:cNvPr>
          <p:cNvSpPr/>
          <p:nvPr/>
        </p:nvSpPr>
        <p:spPr>
          <a:xfrm>
            <a:off x="1140903" y="2750964"/>
            <a:ext cx="1258348" cy="22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8CC16F-AE86-4E7C-94AE-29A1F7656AA3}"/>
              </a:ext>
            </a:extLst>
          </p:cNvPr>
          <p:cNvSpPr/>
          <p:nvPr/>
        </p:nvSpPr>
        <p:spPr>
          <a:xfrm>
            <a:off x="5234730" y="2750964"/>
            <a:ext cx="570452" cy="22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E5581F-C9E4-494D-A6B2-C91C25841BE0}"/>
              </a:ext>
            </a:extLst>
          </p:cNvPr>
          <p:cNvSpPr/>
          <p:nvPr/>
        </p:nvSpPr>
        <p:spPr>
          <a:xfrm>
            <a:off x="6065241" y="2750964"/>
            <a:ext cx="321579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3958F3-DA0B-43F4-8AB6-F601C4BE5156}"/>
              </a:ext>
            </a:extLst>
          </p:cNvPr>
          <p:cNvSpPr/>
          <p:nvPr/>
        </p:nvSpPr>
        <p:spPr>
          <a:xfrm>
            <a:off x="3263317" y="5100506"/>
            <a:ext cx="444617" cy="23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A3A6B8-6249-48E1-8343-37E5A62487DD}"/>
              </a:ext>
            </a:extLst>
          </p:cNvPr>
          <p:cNvSpPr/>
          <p:nvPr/>
        </p:nvSpPr>
        <p:spPr>
          <a:xfrm>
            <a:off x="2684477" y="5570290"/>
            <a:ext cx="1610686" cy="36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09BA1E-9661-4497-A209-BAAC10ADEF4A}"/>
              </a:ext>
            </a:extLst>
          </p:cNvPr>
          <p:cNvSpPr txBox="1"/>
          <p:nvPr/>
        </p:nvSpPr>
        <p:spPr>
          <a:xfrm>
            <a:off x="5830349" y="200855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B07D2-FF32-4817-87CB-84F5619B0633}"/>
              </a:ext>
            </a:extLst>
          </p:cNvPr>
          <p:cNvSpPr txBox="1"/>
          <p:nvPr/>
        </p:nvSpPr>
        <p:spPr>
          <a:xfrm>
            <a:off x="346747" y="258168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2F5084-4D08-4AA1-B0FD-6C17AD3ED1B8}"/>
              </a:ext>
            </a:extLst>
          </p:cNvPr>
          <p:cNvSpPr txBox="1"/>
          <p:nvPr/>
        </p:nvSpPr>
        <p:spPr>
          <a:xfrm>
            <a:off x="1058702" y="242556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D9B38A-4C3D-499A-A550-46AC2579BF86}"/>
              </a:ext>
            </a:extLst>
          </p:cNvPr>
          <p:cNvSpPr txBox="1"/>
          <p:nvPr/>
        </p:nvSpPr>
        <p:spPr>
          <a:xfrm>
            <a:off x="5008229" y="251307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9CD074-15F6-49BE-9D5C-0412A4F73537}"/>
              </a:ext>
            </a:extLst>
          </p:cNvPr>
          <p:cNvSpPr txBox="1"/>
          <p:nvPr/>
        </p:nvSpPr>
        <p:spPr>
          <a:xfrm>
            <a:off x="5910045" y="247771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9BCD94-155E-45ED-B03A-BBB608A2253D}"/>
              </a:ext>
            </a:extLst>
          </p:cNvPr>
          <p:cNvSpPr txBox="1"/>
          <p:nvPr/>
        </p:nvSpPr>
        <p:spPr>
          <a:xfrm>
            <a:off x="2948732" y="485479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026901-6308-4BAC-ADCB-BBAF5F912499}"/>
              </a:ext>
            </a:extLst>
          </p:cNvPr>
          <p:cNvSpPr txBox="1"/>
          <p:nvPr/>
        </p:nvSpPr>
        <p:spPr>
          <a:xfrm>
            <a:off x="2315362" y="540101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60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F0AFEB0-6A4B-48B6-B1C8-72F522D7A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2"/>
            <a:ext cx="8565973" cy="3959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A61286-0FFD-4F49-B36B-D85808E168E4}"/>
              </a:ext>
            </a:extLst>
          </p:cNvPr>
          <p:cNvSpPr txBox="1"/>
          <p:nvPr/>
        </p:nvSpPr>
        <p:spPr>
          <a:xfrm>
            <a:off x="3756905" y="4215242"/>
            <a:ext cx="48090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② </a:t>
            </a:r>
            <a:r>
              <a:rPr lang="en-US" altLang="ko-KR" sz="1200" dirty="0"/>
              <a:t>- </a:t>
            </a:r>
            <a:r>
              <a:rPr lang="ko-KR" altLang="en-US" sz="1200" dirty="0"/>
              <a:t>로그인 페이지로 이동</a:t>
            </a:r>
            <a:endParaRPr lang="en-US" altLang="ko-KR" sz="1200" dirty="0"/>
          </a:p>
          <a:p>
            <a:r>
              <a:rPr lang="ko-KR" altLang="en-US" sz="1200" dirty="0"/>
              <a:t>④</a:t>
            </a:r>
            <a:r>
              <a:rPr lang="en-US" altLang="ko-KR" sz="1200" dirty="0"/>
              <a:t> - </a:t>
            </a:r>
            <a:r>
              <a:rPr lang="ko-KR" altLang="en-US" sz="1200" dirty="0"/>
              <a:t>라인 프렌즈 메인 페이지로 이동</a:t>
            </a:r>
            <a:endParaRPr lang="en-US" altLang="ko-KR" sz="1200" dirty="0"/>
          </a:p>
          <a:p>
            <a:r>
              <a:rPr lang="ko-KR" altLang="en-US" sz="1200" dirty="0"/>
              <a:t>⑤ </a:t>
            </a:r>
            <a:r>
              <a:rPr lang="en-US" altLang="ko-KR" sz="1200" dirty="0"/>
              <a:t>- </a:t>
            </a:r>
            <a:r>
              <a:rPr lang="ko-KR" altLang="en-US" sz="1200" dirty="0"/>
              <a:t>검색 페이지로 이동</a:t>
            </a:r>
            <a:endParaRPr lang="en-US" altLang="ko-KR" sz="1200" dirty="0"/>
          </a:p>
          <a:p>
            <a:r>
              <a:rPr lang="ko-KR" altLang="en-US" sz="1200" dirty="0"/>
              <a:t>⑥ </a:t>
            </a:r>
            <a:r>
              <a:rPr lang="en-US" altLang="ko-KR" sz="1200" dirty="0"/>
              <a:t>- </a:t>
            </a:r>
            <a:r>
              <a:rPr lang="ko-KR" altLang="en-US" sz="1200" dirty="0"/>
              <a:t>제품을 나누는 카테고리들이 나열되어 있음</a:t>
            </a:r>
            <a:r>
              <a:rPr lang="en-US" altLang="ko-KR" sz="1200" dirty="0"/>
              <a:t>.</a:t>
            </a:r>
            <a:br>
              <a:rPr lang="en-US" altLang="ko-KR" sz="1200" dirty="0"/>
            </a:br>
            <a:r>
              <a:rPr lang="en-US" altLang="ko-KR" sz="1200" dirty="0"/>
              <a:t>    - AMOUN US, COLLABS, </a:t>
            </a:r>
            <a:r>
              <a:rPr lang="ko-KR" altLang="en-US" sz="1200" dirty="0"/>
              <a:t>캐릭터</a:t>
            </a:r>
            <a:r>
              <a:rPr lang="en-US" altLang="ko-KR" sz="1200" dirty="0"/>
              <a:t>, NEW, SALE, </a:t>
            </a:r>
            <a:r>
              <a:rPr lang="ko-KR" altLang="en-US" sz="1200" dirty="0"/>
              <a:t>토이</a:t>
            </a:r>
            <a:r>
              <a:rPr lang="en-US" altLang="ko-KR" sz="1200" dirty="0"/>
              <a:t>,</a:t>
            </a:r>
            <a:r>
              <a:rPr lang="ko-KR" altLang="en-US" sz="1200" dirty="0"/>
              <a:t>문구</a:t>
            </a:r>
            <a:r>
              <a:rPr lang="en-US" altLang="ko-KR" sz="1200" dirty="0"/>
              <a:t>,</a:t>
            </a:r>
            <a:r>
              <a:rPr lang="ko-KR" altLang="en-US" sz="1200" dirty="0"/>
              <a:t>디지털</a:t>
            </a:r>
            <a:r>
              <a:rPr lang="en-US" altLang="ko-KR" sz="1200" dirty="0"/>
              <a:t>, </a:t>
            </a:r>
            <a:br>
              <a:rPr lang="en-US" altLang="ko-KR" sz="1200" dirty="0"/>
            </a:br>
            <a:r>
              <a:rPr lang="en-US" altLang="ko-KR" sz="1200" dirty="0"/>
              <a:t>      </a:t>
            </a:r>
            <a:r>
              <a:rPr lang="ko-KR" altLang="en-US" sz="1200" dirty="0"/>
              <a:t>의류</a:t>
            </a:r>
            <a:r>
              <a:rPr lang="en-US" altLang="ko-KR" sz="1200" dirty="0"/>
              <a:t>,</a:t>
            </a:r>
            <a:r>
              <a:rPr lang="ko-KR" altLang="en-US" sz="1200" dirty="0"/>
              <a:t>패션잡화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리빙</a:t>
            </a:r>
            <a:r>
              <a:rPr lang="en-US" altLang="ko-KR" sz="1200" dirty="0"/>
              <a:t>&amp;</a:t>
            </a:r>
            <a:r>
              <a:rPr lang="ko-KR" altLang="en-US" sz="1200" dirty="0"/>
              <a:t>레저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키즈</a:t>
            </a:r>
            <a:r>
              <a:rPr lang="ko-KR" altLang="en-US" sz="1200" dirty="0"/>
              <a:t> 등의 버튼이 있음</a:t>
            </a:r>
            <a:br>
              <a:rPr lang="en-US" altLang="ko-KR" sz="1200" dirty="0"/>
            </a:br>
            <a:r>
              <a:rPr lang="en-US" altLang="ko-KR" sz="1200" dirty="0"/>
              <a:t>    - </a:t>
            </a:r>
            <a:r>
              <a:rPr lang="ko-KR" altLang="en-US" sz="1200" dirty="0"/>
              <a:t>버튼을 누르면 각 카테고리에 맞는 상품들이 나열된 </a:t>
            </a:r>
            <a:br>
              <a:rPr lang="en-US" altLang="ko-KR" sz="1200" dirty="0"/>
            </a:br>
            <a:r>
              <a:rPr lang="en-US" altLang="ko-KR" sz="1200" dirty="0"/>
              <a:t>      </a:t>
            </a:r>
            <a:r>
              <a:rPr lang="ko-KR" altLang="en-US" sz="1200" dirty="0"/>
              <a:t>페이지로 이동</a:t>
            </a:r>
            <a:br>
              <a:rPr lang="en-US" altLang="ko-KR" sz="1200" dirty="0"/>
            </a:br>
            <a:r>
              <a:rPr lang="en-US" altLang="ko-KR" sz="1200" dirty="0"/>
              <a:t>    - </a:t>
            </a:r>
            <a:r>
              <a:rPr lang="ko-KR" altLang="en-US" sz="1200" dirty="0"/>
              <a:t>일부 항목 마우스 이동 시</a:t>
            </a:r>
            <a:r>
              <a:rPr lang="en-US" altLang="ko-KR" sz="1200" dirty="0"/>
              <a:t> </a:t>
            </a:r>
            <a:r>
              <a:rPr lang="ko-KR" altLang="en-US" sz="1200" dirty="0"/>
              <a:t>드롭 다운으로 하위 카테고리 표시</a:t>
            </a:r>
            <a:endParaRPr lang="en-US" altLang="ko-KR" sz="1200" dirty="0"/>
          </a:p>
          <a:p>
            <a:r>
              <a:rPr lang="ko-KR" altLang="en-US" sz="1200" dirty="0"/>
              <a:t>⑦ </a:t>
            </a:r>
            <a:r>
              <a:rPr lang="en-US" altLang="ko-KR" sz="1200" dirty="0"/>
              <a:t>- </a:t>
            </a:r>
            <a:r>
              <a:rPr lang="ko-KR" altLang="en-US" sz="1200" dirty="0"/>
              <a:t>오른쪽 끝의 더보기를 누르면 안보이던 목록들이 보임 </a:t>
            </a:r>
          </a:p>
          <a:p>
            <a:r>
              <a:rPr lang="ko-KR" altLang="en-US" sz="1200" dirty="0"/>
              <a:t>⑧ </a:t>
            </a:r>
            <a:r>
              <a:rPr lang="en-US" altLang="ko-KR" sz="1200" dirty="0"/>
              <a:t>- </a:t>
            </a:r>
            <a:r>
              <a:rPr lang="ko-KR" altLang="en-US" sz="1200" dirty="0"/>
              <a:t>이벤트 슬라이드</a:t>
            </a:r>
            <a:r>
              <a:rPr lang="en-US" altLang="ko-KR" sz="1200" dirty="0"/>
              <a:t>(10)</a:t>
            </a:r>
            <a:r>
              <a:rPr lang="ko-KR" altLang="en-US" sz="1200" dirty="0"/>
              <a:t>으로 구성 </a:t>
            </a:r>
            <a:r>
              <a:rPr lang="en-US" altLang="ko-KR" sz="1200" dirty="0"/>
              <a:t>/ </a:t>
            </a:r>
            <a:r>
              <a:rPr lang="ko-KR" altLang="en-US" sz="1200" dirty="0"/>
              <a:t>클릭 시 해당 페이지로 이동</a:t>
            </a:r>
            <a:endParaRPr lang="en-US" altLang="ko-KR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4240B-5364-4A67-A10F-CB6D73BBEC87}"/>
              </a:ext>
            </a:extLst>
          </p:cNvPr>
          <p:cNvSpPr txBox="1"/>
          <p:nvPr/>
        </p:nvSpPr>
        <p:spPr>
          <a:xfrm>
            <a:off x="971685" y="4953905"/>
            <a:ext cx="172890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삭제할 기능</a:t>
            </a:r>
            <a:endParaRPr lang="en-US" altLang="ko-KR" dirty="0"/>
          </a:p>
          <a:p>
            <a:pPr algn="ctr"/>
            <a:r>
              <a:rPr lang="ko-KR" altLang="en-US" dirty="0"/>
              <a:t>①③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6967CC-3B57-4FD2-8D10-7C87E0A7F0D0}"/>
              </a:ext>
            </a:extLst>
          </p:cNvPr>
          <p:cNvSpPr/>
          <p:nvPr/>
        </p:nvSpPr>
        <p:spPr>
          <a:xfrm>
            <a:off x="896572" y="14799"/>
            <a:ext cx="939567" cy="15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1F6511D-1D12-4D0E-A464-C8D9BE59496F}"/>
              </a:ext>
            </a:extLst>
          </p:cNvPr>
          <p:cNvSpPr/>
          <p:nvPr/>
        </p:nvSpPr>
        <p:spPr>
          <a:xfrm>
            <a:off x="3813201" y="404723"/>
            <a:ext cx="939567" cy="15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2416B9-5E73-490A-8D78-91EA5B1DD679}"/>
              </a:ext>
            </a:extLst>
          </p:cNvPr>
          <p:cNvSpPr/>
          <p:nvPr/>
        </p:nvSpPr>
        <p:spPr>
          <a:xfrm>
            <a:off x="7084503" y="8388"/>
            <a:ext cx="348144" cy="159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14C56-848F-4BE7-A814-BA2D2F43EE11}"/>
              </a:ext>
            </a:extLst>
          </p:cNvPr>
          <p:cNvSpPr/>
          <p:nvPr/>
        </p:nvSpPr>
        <p:spPr>
          <a:xfrm>
            <a:off x="937469" y="388348"/>
            <a:ext cx="857775" cy="226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48C904-9604-4ECC-A226-B8326A7DABC2}"/>
              </a:ext>
            </a:extLst>
          </p:cNvPr>
          <p:cNvSpPr/>
          <p:nvPr/>
        </p:nvSpPr>
        <p:spPr>
          <a:xfrm>
            <a:off x="937469" y="733951"/>
            <a:ext cx="5975059" cy="226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B2B8B0-463C-41AB-927F-F9BB33C1E8ED}"/>
              </a:ext>
            </a:extLst>
          </p:cNvPr>
          <p:cNvSpPr/>
          <p:nvPr/>
        </p:nvSpPr>
        <p:spPr>
          <a:xfrm>
            <a:off x="165682" y="1099495"/>
            <a:ext cx="8147808" cy="28162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279F3F3-E276-4AC6-AADF-F0B23FBC1D26}"/>
              </a:ext>
            </a:extLst>
          </p:cNvPr>
          <p:cNvSpPr/>
          <p:nvPr/>
        </p:nvSpPr>
        <p:spPr>
          <a:xfrm>
            <a:off x="6404993" y="352872"/>
            <a:ext cx="1203821" cy="2738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C44E93D-B3DF-496E-9DDF-BC15C9EA5C3E}"/>
              </a:ext>
            </a:extLst>
          </p:cNvPr>
          <p:cNvSpPr/>
          <p:nvPr/>
        </p:nvSpPr>
        <p:spPr>
          <a:xfrm>
            <a:off x="581102" y="14799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BA9D172-593F-48BC-AD7B-BAFE184C8864}"/>
              </a:ext>
            </a:extLst>
          </p:cNvPr>
          <p:cNvSpPr/>
          <p:nvPr/>
        </p:nvSpPr>
        <p:spPr>
          <a:xfrm>
            <a:off x="6769033" y="-2593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2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7564747-497E-4C74-99A5-002087D4A4DE}"/>
              </a:ext>
            </a:extLst>
          </p:cNvPr>
          <p:cNvSpPr/>
          <p:nvPr/>
        </p:nvSpPr>
        <p:spPr>
          <a:xfrm>
            <a:off x="621999" y="401142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99EA184-C8F6-485C-989B-876B0CC85EA0}"/>
              </a:ext>
            </a:extLst>
          </p:cNvPr>
          <p:cNvSpPr/>
          <p:nvPr/>
        </p:nvSpPr>
        <p:spPr>
          <a:xfrm>
            <a:off x="3497731" y="392265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F8B2EAF-B15B-4957-83A1-6F7191398619}"/>
              </a:ext>
            </a:extLst>
          </p:cNvPr>
          <p:cNvSpPr/>
          <p:nvPr/>
        </p:nvSpPr>
        <p:spPr>
          <a:xfrm>
            <a:off x="6080886" y="392265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5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43D30A0-AFC8-4E6E-AC00-281D6BC209BE}"/>
              </a:ext>
            </a:extLst>
          </p:cNvPr>
          <p:cNvSpPr/>
          <p:nvPr/>
        </p:nvSpPr>
        <p:spPr>
          <a:xfrm>
            <a:off x="621999" y="762579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6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22FC62-841F-4E44-9339-AB0B81E637B9}"/>
              </a:ext>
            </a:extLst>
          </p:cNvPr>
          <p:cNvSpPr/>
          <p:nvPr/>
        </p:nvSpPr>
        <p:spPr>
          <a:xfrm>
            <a:off x="7751541" y="763379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7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ED622B-5E97-4423-9FCA-3B4E57023D0B}"/>
              </a:ext>
            </a:extLst>
          </p:cNvPr>
          <p:cNvSpPr/>
          <p:nvPr/>
        </p:nvSpPr>
        <p:spPr>
          <a:xfrm>
            <a:off x="7143225" y="730968"/>
            <a:ext cx="563755" cy="2262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CF922D4-C5C1-4278-A1E1-22F3A4CEFFA1}"/>
              </a:ext>
            </a:extLst>
          </p:cNvPr>
          <p:cNvSpPr/>
          <p:nvPr/>
        </p:nvSpPr>
        <p:spPr>
          <a:xfrm>
            <a:off x="4145824" y="2416963"/>
            <a:ext cx="274320" cy="181354"/>
          </a:xfrm>
          <a:prstGeom prst="ellipse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8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93ACEE-8E86-4D52-83A2-1DE91B813AA9}"/>
              </a:ext>
            </a:extLst>
          </p:cNvPr>
          <p:cNvSpPr txBox="1"/>
          <p:nvPr/>
        </p:nvSpPr>
        <p:spPr>
          <a:xfrm>
            <a:off x="9616603" y="334115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1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683670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DA672E-1767-40B6-90DD-2CDDED71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18"/>
            <a:ext cx="8967290" cy="453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3B148-E757-4964-ABA3-C20B9160B7D8}"/>
              </a:ext>
            </a:extLst>
          </p:cNvPr>
          <p:cNvSpPr txBox="1"/>
          <p:nvPr/>
        </p:nvSpPr>
        <p:spPr>
          <a:xfrm>
            <a:off x="8488532" y="778705"/>
            <a:ext cx="361188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 이벤트 페이지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리뷰 이벤트 리스트들을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리뷰이벤트의 제목과 작성일 을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제목을 누르면 해당 이벤트 페이지로 </a:t>
            </a:r>
            <a:endParaRPr lang="en-US" altLang="ko-KR" sz="1400" dirty="0"/>
          </a:p>
          <a:p>
            <a:r>
              <a:rPr lang="ko-KR" altLang="en-US" sz="1400" dirty="0"/>
              <a:t>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409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54A94D-FE04-4F6C-85AA-084F8821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" y="0"/>
            <a:ext cx="9249451" cy="5226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FDF52-B681-4EC4-ADE3-F748771EF777}"/>
              </a:ext>
            </a:extLst>
          </p:cNvPr>
          <p:cNvSpPr txBox="1"/>
          <p:nvPr/>
        </p:nvSpPr>
        <p:spPr>
          <a:xfrm>
            <a:off x="7876135" y="2774659"/>
            <a:ext cx="397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라인 프렌즈 쇼핑스토리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쇼핑 스토리 리스트들을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리스트들을 누르면 해당 쇼핑 리스트 페이지로 </a:t>
            </a:r>
            <a:endParaRPr lang="en-US" altLang="ko-KR" sz="1400" dirty="0"/>
          </a:p>
          <a:p>
            <a:r>
              <a:rPr lang="ko-KR" altLang="en-US" sz="1400" dirty="0"/>
              <a:t>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310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88C072-5496-43E0-B7DD-B7E43235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6" y="0"/>
            <a:ext cx="8078781" cy="494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25655-EACE-4F45-AC76-E6D967AAD8A0}"/>
              </a:ext>
            </a:extLst>
          </p:cNvPr>
          <p:cNvSpPr txBox="1"/>
          <p:nvPr/>
        </p:nvSpPr>
        <p:spPr>
          <a:xfrm>
            <a:off x="8287196" y="820650"/>
            <a:ext cx="39164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라인 프렌즈 소개 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라는 사업자 정보들을 볼 수 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40069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0BAF37-9CE0-48B6-AD41-A8BC699B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98901"/>
            <a:ext cx="5591175" cy="4448175"/>
          </a:xfrm>
          <a:prstGeom prst="rect">
            <a:avLst/>
          </a:prstGeom>
        </p:spPr>
      </p:pic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99315D91-EAC9-4496-B0AE-DC26F95973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6956013"/>
              </p:ext>
            </p:extLst>
          </p:nvPr>
        </p:nvGraphicFramePr>
        <p:xfrm>
          <a:off x="6254291" y="1985394"/>
          <a:ext cx="57635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아이디와 비밀번호를 입력함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상태를 유지할지 말지 결정함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“</a:t>
                      </a:r>
                      <a:r>
                        <a:rPr lang="ko-KR" altLang="en-US" sz="1400" dirty="0"/>
                        <a:t>아이디 찾기</a:t>
                      </a:r>
                      <a:r>
                        <a:rPr lang="en-US" altLang="ko-KR" sz="1400" dirty="0"/>
                        <a:t>”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 “</a:t>
                      </a:r>
                      <a:r>
                        <a:rPr lang="ko-KR" altLang="en-US" sz="1400" dirty="0"/>
                        <a:t>비밀번호 재설정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을 위한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로그인을 실행함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성공 시 홈페이지로 이동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틀린 아이디나 비밀번호 입력 시 비밀번호와 아이디를 확인하라고 로그인 버튼 위에 뜬다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8568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257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DB37DCE-2874-4D1D-A0CC-D09E3C6BB219}"/>
              </a:ext>
            </a:extLst>
          </p:cNvPr>
          <p:cNvSpPr/>
          <p:nvPr/>
        </p:nvSpPr>
        <p:spPr>
          <a:xfrm>
            <a:off x="2292072" y="298901"/>
            <a:ext cx="2363818" cy="36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E9BD4-32BA-4698-8C27-EA3DDAE01C91}"/>
              </a:ext>
            </a:extLst>
          </p:cNvPr>
          <p:cNvSpPr txBox="1"/>
          <p:nvPr/>
        </p:nvSpPr>
        <p:spPr>
          <a:xfrm>
            <a:off x="2056593" y="171670"/>
            <a:ext cx="676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6687F-ADA1-4FB1-8770-CC9FF8BA3F61}"/>
              </a:ext>
            </a:extLst>
          </p:cNvPr>
          <p:cNvSpPr/>
          <p:nvPr/>
        </p:nvSpPr>
        <p:spPr>
          <a:xfrm>
            <a:off x="1755177" y="1423026"/>
            <a:ext cx="3303384" cy="103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887E3-137E-4D2F-A12C-7195B336F296}"/>
              </a:ext>
            </a:extLst>
          </p:cNvPr>
          <p:cNvSpPr txBox="1"/>
          <p:nvPr/>
        </p:nvSpPr>
        <p:spPr>
          <a:xfrm>
            <a:off x="1519698" y="1295795"/>
            <a:ext cx="94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497C0E-EFDA-48BD-8975-C89A900CCABB}"/>
              </a:ext>
            </a:extLst>
          </p:cNvPr>
          <p:cNvSpPr/>
          <p:nvPr/>
        </p:nvSpPr>
        <p:spPr>
          <a:xfrm>
            <a:off x="1755177" y="2519492"/>
            <a:ext cx="1315194" cy="265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BD715-4600-499F-B3AC-8F88050897AF}"/>
              </a:ext>
            </a:extLst>
          </p:cNvPr>
          <p:cNvSpPr txBox="1"/>
          <p:nvPr/>
        </p:nvSpPr>
        <p:spPr>
          <a:xfrm>
            <a:off x="1519698" y="2392259"/>
            <a:ext cx="376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A835D6-E918-41A1-B19B-E4A4333915C1}"/>
              </a:ext>
            </a:extLst>
          </p:cNvPr>
          <p:cNvSpPr/>
          <p:nvPr/>
        </p:nvSpPr>
        <p:spPr>
          <a:xfrm>
            <a:off x="3340696" y="2505653"/>
            <a:ext cx="1600420" cy="265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85BB0-FA7B-41A6-8775-340013B3440E}"/>
              </a:ext>
            </a:extLst>
          </p:cNvPr>
          <p:cNvSpPr txBox="1"/>
          <p:nvPr/>
        </p:nvSpPr>
        <p:spPr>
          <a:xfrm>
            <a:off x="3111599" y="2430152"/>
            <a:ext cx="458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5BF330-58BF-4832-A002-893A423F80D0}"/>
              </a:ext>
            </a:extLst>
          </p:cNvPr>
          <p:cNvSpPr/>
          <p:nvPr/>
        </p:nvSpPr>
        <p:spPr>
          <a:xfrm>
            <a:off x="1755176" y="2912376"/>
            <a:ext cx="3303383" cy="51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D81D-EEEC-41C3-A406-8958A522A25A}"/>
              </a:ext>
            </a:extLst>
          </p:cNvPr>
          <p:cNvSpPr txBox="1"/>
          <p:nvPr/>
        </p:nvSpPr>
        <p:spPr>
          <a:xfrm>
            <a:off x="1519698" y="2785144"/>
            <a:ext cx="945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793EE4-B125-4819-B2CE-DCE687D86FE2}"/>
              </a:ext>
            </a:extLst>
          </p:cNvPr>
          <p:cNvSpPr/>
          <p:nvPr/>
        </p:nvSpPr>
        <p:spPr>
          <a:xfrm>
            <a:off x="1716582" y="3507798"/>
            <a:ext cx="3303383" cy="51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A82DC-C49C-4E0B-9235-FD6232B21F55}"/>
              </a:ext>
            </a:extLst>
          </p:cNvPr>
          <p:cNvSpPr txBox="1"/>
          <p:nvPr/>
        </p:nvSpPr>
        <p:spPr>
          <a:xfrm>
            <a:off x="1481104" y="3380566"/>
            <a:ext cx="945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EFA57-4589-4B36-8FDA-35072C1BCDC4}"/>
              </a:ext>
            </a:extLst>
          </p:cNvPr>
          <p:cNvSpPr txBox="1"/>
          <p:nvPr/>
        </p:nvSpPr>
        <p:spPr>
          <a:xfrm>
            <a:off x="6173170" y="407943"/>
            <a:ext cx="19255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로그인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로그인을 하는 페이지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3441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B6DB2-5912-4077-B884-53462A43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5" y="0"/>
            <a:ext cx="4962888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9E90EE-0C94-46EE-8315-448155A3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5" y="3680671"/>
            <a:ext cx="4692408" cy="27201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4C323E-E131-4B8F-AD4A-75605B523019}"/>
              </a:ext>
            </a:extLst>
          </p:cNvPr>
          <p:cNvSpPr/>
          <p:nvPr/>
        </p:nvSpPr>
        <p:spPr>
          <a:xfrm>
            <a:off x="1777877" y="4095142"/>
            <a:ext cx="2852846" cy="644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6900-AFD9-44CB-898D-96BDF845C9EC}"/>
              </a:ext>
            </a:extLst>
          </p:cNvPr>
          <p:cNvSpPr txBox="1"/>
          <p:nvPr/>
        </p:nvSpPr>
        <p:spPr>
          <a:xfrm>
            <a:off x="6173170" y="407943"/>
            <a:ext cx="210506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회원가입을 하는 페이지</a:t>
            </a:r>
            <a:endParaRPr lang="en-US" altLang="ko-KR" sz="1400" dirty="0"/>
          </a:p>
        </p:txBody>
      </p:sp>
      <p:graphicFrame>
        <p:nvGraphicFramePr>
          <p:cNvPr id="9" name="표 23">
            <a:extLst>
              <a:ext uri="{FF2B5EF4-FFF2-40B4-BE49-F238E27FC236}">
                <a16:creationId xmlns:a16="http://schemas.microsoft.com/office/drawing/2014/main" id="{37FA6F6A-B682-4418-BDC3-8036E1EEB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507920"/>
              </p:ext>
            </p:extLst>
          </p:nvPr>
        </p:nvGraphicFramePr>
        <p:xfrm>
          <a:off x="5954255" y="1674261"/>
          <a:ext cx="576355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회원가입에 필요한 값들을 입력한다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-5-20</a:t>
                      </a:r>
                      <a:r>
                        <a:rPr lang="ko-KR" altLang="en-US" sz="1400" dirty="0"/>
                        <a:t>자 영문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숫자로 된 아이디 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- 8</a:t>
                      </a:r>
                      <a:r>
                        <a:rPr lang="ko-KR" altLang="en-US" sz="1400" dirty="0"/>
                        <a:t>자 이상 영문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숫자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특수문자 중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새 이상이 포함된 비밀번호 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이메일 주소</a:t>
                      </a: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이메일 입력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latinLnBrk="1"/>
                      <a:r>
                        <a:rPr lang="ko-KR" altLang="en-US" sz="1400" dirty="0"/>
                        <a:t>이름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이름입력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출생년도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출생년도 입력</a:t>
                      </a:r>
                      <a:r>
                        <a:rPr lang="en-US" altLang="ko-KR" sz="1400" dirty="0"/>
                        <a:t>(4</a:t>
                      </a:r>
                      <a:r>
                        <a:rPr lang="ko-KR" altLang="en-US" sz="1400" dirty="0"/>
                        <a:t>자리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남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여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성별을 선택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둘 중 하나만 입력 가능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동의할 약관을 선택할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필수인 약관들을 선택하지 않으면 회원가입을 할 수 없다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모든 값들이 규칙에 맞게 빠짐없이 입력되고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필수동의약관들을 다 동의 했으면 회원가입이 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10866-2215-4415-898A-8D2DBCD1594F}"/>
              </a:ext>
            </a:extLst>
          </p:cNvPr>
          <p:cNvSpPr/>
          <p:nvPr/>
        </p:nvSpPr>
        <p:spPr>
          <a:xfrm>
            <a:off x="1543574" y="2125975"/>
            <a:ext cx="2239861" cy="977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0A5C33-5E09-4625-9C5E-B98AD7E8B1DC}"/>
              </a:ext>
            </a:extLst>
          </p:cNvPr>
          <p:cNvSpPr/>
          <p:nvPr/>
        </p:nvSpPr>
        <p:spPr>
          <a:xfrm>
            <a:off x="1543574" y="3103927"/>
            <a:ext cx="2239861" cy="251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9B3304-4731-4389-A780-3CFD1A879B48}"/>
              </a:ext>
            </a:extLst>
          </p:cNvPr>
          <p:cNvSpPr/>
          <p:nvPr/>
        </p:nvSpPr>
        <p:spPr>
          <a:xfrm>
            <a:off x="1543574" y="486560"/>
            <a:ext cx="2239861" cy="1533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E225D-3695-4E8E-AB73-C6590602F0A2}"/>
              </a:ext>
            </a:extLst>
          </p:cNvPr>
          <p:cNvSpPr txBox="1"/>
          <p:nvPr/>
        </p:nvSpPr>
        <p:spPr>
          <a:xfrm>
            <a:off x="1268028" y="380236"/>
            <a:ext cx="676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4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0E9DA6-3580-430D-84DA-E3BE145BDF6F}"/>
              </a:ext>
            </a:extLst>
          </p:cNvPr>
          <p:cNvSpPr txBox="1"/>
          <p:nvPr/>
        </p:nvSpPr>
        <p:spPr>
          <a:xfrm>
            <a:off x="6196670" y="1258195"/>
            <a:ext cx="55227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장바구니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장바구니 목록들을 보여주는 페이지이다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이미지와 상품 정보를 보여준다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상품정보나 이미지를 누르면 상품 상세 페이지로 이동한다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8C2FB-30EB-44D2-B984-B29E873F6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4" r="1516"/>
          <a:stretch/>
        </p:blipFill>
        <p:spPr>
          <a:xfrm>
            <a:off x="895351" y="995738"/>
            <a:ext cx="4859498" cy="1905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69BE6C-EE3D-43C9-BF57-E05BCEB2F332}"/>
              </a:ext>
            </a:extLst>
          </p:cNvPr>
          <p:cNvSpPr/>
          <p:nvPr/>
        </p:nvSpPr>
        <p:spPr>
          <a:xfrm>
            <a:off x="794682" y="503339"/>
            <a:ext cx="5200650" cy="565418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DDCEF-ABCF-4921-8E62-34B2B6D7F407}"/>
              </a:ext>
            </a:extLst>
          </p:cNvPr>
          <p:cNvSpPr txBox="1"/>
          <p:nvPr/>
        </p:nvSpPr>
        <p:spPr>
          <a:xfrm>
            <a:off x="895350" y="553673"/>
            <a:ext cx="4938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</a:p>
        </p:txBody>
      </p:sp>
    </p:spTree>
    <p:extLst>
      <p:ext uri="{BB962C8B-B14F-4D97-AF65-F5344CB8AC3E}">
        <p14:creationId xmlns:p14="http://schemas.microsoft.com/office/powerpoint/2010/main" val="2720517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915787" cy="5170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4" name="타원 3"/>
          <p:cNvSpPr/>
          <p:nvPr/>
        </p:nvSpPr>
        <p:spPr>
          <a:xfrm>
            <a:off x="9915367" y="168748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8954828" y="360936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5843840" y="4820101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3771" y="5294970"/>
            <a:ext cx="48269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슬라이드로 구성</a:t>
            </a:r>
            <a:endParaRPr lang="en-US" altLang="ko-KR" dirty="0"/>
          </a:p>
          <a:p>
            <a:pPr algn="ctr"/>
            <a:endParaRPr lang="en-US" altLang="ko-KR" sz="1200" dirty="0"/>
          </a:p>
          <a:p>
            <a:r>
              <a:rPr lang="ko-KR" altLang="en-US" sz="1200" dirty="0"/>
              <a:t>① </a:t>
            </a:r>
            <a:r>
              <a:rPr lang="en-US" altLang="ko-KR" sz="1200" dirty="0"/>
              <a:t>- </a:t>
            </a:r>
            <a:r>
              <a:rPr lang="ko-KR" altLang="en-US" sz="1200" dirty="0"/>
              <a:t>클릭 시 해당 이벤트로 이동</a:t>
            </a:r>
            <a:endParaRPr lang="en-US" altLang="ko-KR" sz="1200" dirty="0"/>
          </a:p>
          <a:p>
            <a:r>
              <a:rPr lang="ko-KR" altLang="en-US" sz="1200" dirty="0"/>
              <a:t>② </a:t>
            </a:r>
            <a:r>
              <a:rPr lang="en-US" altLang="ko-KR" sz="1200" dirty="0"/>
              <a:t>- </a:t>
            </a:r>
            <a:r>
              <a:rPr lang="ko-KR" altLang="en-US" sz="1200" dirty="0"/>
              <a:t>이벤트 관련 상품 표시 </a:t>
            </a:r>
            <a:r>
              <a:rPr lang="en-US" altLang="ko-KR" sz="1200" dirty="0"/>
              <a:t>– </a:t>
            </a:r>
            <a:r>
              <a:rPr lang="ko-KR" altLang="en-US" sz="1200" dirty="0"/>
              <a:t>클릭 시 해당 상품 상세페이지로 이동</a:t>
            </a:r>
            <a:endParaRPr lang="en-US" altLang="ko-KR" sz="1200" dirty="0"/>
          </a:p>
          <a:p>
            <a:r>
              <a:rPr lang="ko-KR" altLang="en-US" sz="1200" dirty="0"/>
              <a:t>③ </a:t>
            </a:r>
            <a:r>
              <a:rPr lang="en-US" altLang="ko-KR" sz="1200" dirty="0"/>
              <a:t>- </a:t>
            </a:r>
            <a:r>
              <a:rPr lang="ko-KR" altLang="en-US" sz="1200" dirty="0"/>
              <a:t>쇼핑 스토리</a:t>
            </a:r>
            <a:r>
              <a:rPr lang="en-US" altLang="ko-KR" sz="1200" dirty="0"/>
              <a:t>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) </a:t>
            </a:r>
            <a:r>
              <a:rPr lang="ko-KR" altLang="en-US" sz="1200" dirty="0"/>
              <a:t>페이지로 이동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C7F24A-B97B-4E42-9293-E0F092A39B68}"/>
              </a:ext>
            </a:extLst>
          </p:cNvPr>
          <p:cNvSpPr/>
          <p:nvPr/>
        </p:nvSpPr>
        <p:spPr>
          <a:xfrm>
            <a:off x="299905" y="460088"/>
            <a:ext cx="9481657" cy="27528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BA8C4D8-026E-4241-B01E-D4AA5997D16B}"/>
              </a:ext>
            </a:extLst>
          </p:cNvPr>
          <p:cNvSpPr/>
          <p:nvPr/>
        </p:nvSpPr>
        <p:spPr>
          <a:xfrm>
            <a:off x="3136782" y="3265946"/>
            <a:ext cx="5671658" cy="1012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67B64D-DA54-48E2-8D87-8290568607B9}"/>
              </a:ext>
            </a:extLst>
          </p:cNvPr>
          <p:cNvSpPr/>
          <p:nvPr/>
        </p:nvSpPr>
        <p:spPr>
          <a:xfrm>
            <a:off x="3472341" y="4738364"/>
            <a:ext cx="2232173" cy="4544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18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31705" cy="48823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542559" y="5037474"/>
            <a:ext cx="2975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신상품 슬라이드</a:t>
            </a:r>
            <a:endParaRPr lang="en-US" altLang="ko-KR" dirty="0"/>
          </a:p>
          <a:p>
            <a:endParaRPr lang="en-US" altLang="ko-KR" sz="1200" dirty="0"/>
          </a:p>
          <a:p>
            <a:r>
              <a:rPr lang="ko-KR" altLang="en-US" sz="1200" dirty="0"/>
              <a:t>① 클릭 시 해당 상품 상세페이지로 이동</a:t>
            </a:r>
            <a:endParaRPr lang="en-US" altLang="ko-KR" sz="1200" dirty="0"/>
          </a:p>
          <a:p>
            <a:r>
              <a:rPr lang="ko-KR" altLang="en-US" sz="1200" dirty="0"/>
              <a:t>② 가격</a:t>
            </a:r>
            <a:r>
              <a:rPr lang="en-US" altLang="ko-KR" sz="1200" dirty="0"/>
              <a:t>, </a:t>
            </a:r>
            <a:r>
              <a:rPr lang="ko-KR" altLang="en-US" sz="1200" dirty="0"/>
              <a:t>상품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평점</a:t>
            </a:r>
            <a:r>
              <a:rPr lang="en-US" altLang="ko-KR" sz="1200" dirty="0"/>
              <a:t>, </a:t>
            </a:r>
            <a:r>
              <a:rPr lang="ko-KR" altLang="en-US" sz="1200" dirty="0"/>
              <a:t>리뷰 정보 출력</a:t>
            </a:r>
            <a:endParaRPr lang="en-US" altLang="ko-KR" sz="1200" dirty="0"/>
          </a:p>
          <a:p>
            <a:r>
              <a:rPr lang="ko-KR" altLang="en-US" sz="1200" dirty="0"/>
              <a:t>③ 상품 </a:t>
            </a:r>
            <a:r>
              <a:rPr lang="en-US" altLang="ko-KR" sz="1200" dirty="0"/>
              <a:t>4</a:t>
            </a:r>
            <a:r>
              <a:rPr lang="ko-KR" altLang="en-US" sz="1200" dirty="0"/>
              <a:t>개씩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슬라이드로 구성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847BC2-80C4-4358-9B64-47BDA0EBC277}"/>
              </a:ext>
            </a:extLst>
          </p:cNvPr>
          <p:cNvSpPr/>
          <p:nvPr/>
        </p:nvSpPr>
        <p:spPr>
          <a:xfrm>
            <a:off x="853579" y="661425"/>
            <a:ext cx="2225182" cy="2861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AEE42A-3BB4-4A0C-81C9-5086B1C74091}"/>
              </a:ext>
            </a:extLst>
          </p:cNvPr>
          <p:cNvSpPr/>
          <p:nvPr/>
        </p:nvSpPr>
        <p:spPr>
          <a:xfrm>
            <a:off x="853579" y="3568173"/>
            <a:ext cx="1503727" cy="5004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0689CA-3CA3-46A7-8CA2-29134ACF427B}"/>
              </a:ext>
            </a:extLst>
          </p:cNvPr>
          <p:cNvSpPr/>
          <p:nvPr/>
        </p:nvSpPr>
        <p:spPr>
          <a:xfrm>
            <a:off x="73400" y="478247"/>
            <a:ext cx="10431705" cy="43118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2174913F-158C-4A45-BC98-0459C1FB603C}"/>
              </a:ext>
            </a:extLst>
          </p:cNvPr>
          <p:cNvSpPr/>
          <p:nvPr/>
        </p:nvSpPr>
        <p:spPr>
          <a:xfrm>
            <a:off x="542559" y="194692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749840A-BA98-4ABF-9468-C2603D603047}"/>
              </a:ext>
            </a:extLst>
          </p:cNvPr>
          <p:cNvSpPr/>
          <p:nvPr/>
        </p:nvSpPr>
        <p:spPr>
          <a:xfrm>
            <a:off x="505859" y="3672944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99FE103-051F-4296-9772-61DE249857B3}"/>
              </a:ext>
            </a:extLst>
          </p:cNvPr>
          <p:cNvSpPr/>
          <p:nvPr/>
        </p:nvSpPr>
        <p:spPr>
          <a:xfrm>
            <a:off x="10578505" y="244119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8920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5" y="1"/>
            <a:ext cx="10992272" cy="44293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5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434127" y="4723073"/>
            <a:ext cx="35253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할인상품 슬라이드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① 해당 구역에 커서가 갔을 때 나타나도록 설정</a:t>
            </a:r>
            <a:endParaRPr lang="en-US" altLang="ko-KR" sz="1200" dirty="0"/>
          </a:p>
          <a:p>
            <a:r>
              <a:rPr lang="ko-KR" altLang="en-US" sz="1200" dirty="0"/>
              <a:t>② 클릭 시 해당 상품 상세페이지로 이동</a:t>
            </a:r>
            <a:endParaRPr lang="en-US" altLang="ko-KR" sz="1200" dirty="0"/>
          </a:p>
          <a:p>
            <a:r>
              <a:rPr lang="ko-KR" altLang="en-US" sz="1200" dirty="0"/>
              <a:t>③ 할인율</a:t>
            </a:r>
            <a:r>
              <a:rPr lang="en-US" altLang="ko-KR" sz="1200" dirty="0"/>
              <a:t>, </a:t>
            </a:r>
            <a:r>
              <a:rPr lang="ko-KR" altLang="en-US" sz="1200" dirty="0"/>
              <a:t>가격</a:t>
            </a:r>
            <a:r>
              <a:rPr lang="en-US" altLang="ko-KR" sz="1200" dirty="0"/>
              <a:t>, </a:t>
            </a:r>
            <a:r>
              <a:rPr lang="ko-KR" altLang="en-US" sz="1200" dirty="0"/>
              <a:t>상품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평점</a:t>
            </a:r>
            <a:r>
              <a:rPr lang="en-US" altLang="ko-KR" sz="1200" dirty="0"/>
              <a:t>, </a:t>
            </a:r>
            <a:r>
              <a:rPr lang="ko-KR" altLang="en-US" sz="1200" dirty="0"/>
              <a:t>리뷰 정보 출력</a:t>
            </a:r>
            <a:endParaRPr lang="en-US" altLang="ko-KR" sz="1200" dirty="0"/>
          </a:p>
          <a:p>
            <a:r>
              <a:rPr lang="ko-KR" altLang="en-US" sz="1200" dirty="0"/>
              <a:t>④ 할인 상품 </a:t>
            </a:r>
            <a:r>
              <a:rPr lang="en-US" altLang="ko-KR" sz="1200" dirty="0"/>
              <a:t>4</a:t>
            </a:r>
            <a:r>
              <a:rPr lang="ko-KR" altLang="en-US" sz="1200" dirty="0"/>
              <a:t>개씩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슬라이드로 구성</a:t>
            </a:r>
            <a:endParaRPr lang="en-US" altLang="ko-KR" sz="1200" dirty="0"/>
          </a:p>
          <a:p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0A6DA9-C241-48ED-8423-830E153F3DEF}"/>
              </a:ext>
            </a:extLst>
          </p:cNvPr>
          <p:cNvSpPr/>
          <p:nvPr/>
        </p:nvSpPr>
        <p:spPr>
          <a:xfrm>
            <a:off x="434127" y="379219"/>
            <a:ext cx="10851760" cy="39746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525949-CA2A-4864-BA21-94DEE9E630EB}"/>
              </a:ext>
            </a:extLst>
          </p:cNvPr>
          <p:cNvSpPr/>
          <p:nvPr/>
        </p:nvSpPr>
        <p:spPr>
          <a:xfrm>
            <a:off x="1331748" y="714851"/>
            <a:ext cx="2493632" cy="2816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A2F11C1-46F0-452C-B332-504F06E8A060}"/>
              </a:ext>
            </a:extLst>
          </p:cNvPr>
          <p:cNvSpPr/>
          <p:nvPr/>
        </p:nvSpPr>
        <p:spPr>
          <a:xfrm>
            <a:off x="1331748" y="3575351"/>
            <a:ext cx="2493632" cy="68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05879B-980D-40F2-AC34-88015C2E2E0C}"/>
              </a:ext>
            </a:extLst>
          </p:cNvPr>
          <p:cNvSpPr/>
          <p:nvPr/>
        </p:nvSpPr>
        <p:spPr>
          <a:xfrm>
            <a:off x="484460" y="1780180"/>
            <a:ext cx="639665" cy="686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12A7B7-C67E-4B29-8849-790D284FF76A}"/>
              </a:ext>
            </a:extLst>
          </p:cNvPr>
          <p:cNvSpPr/>
          <p:nvPr/>
        </p:nvSpPr>
        <p:spPr>
          <a:xfrm>
            <a:off x="11426399" y="2221079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865F64C-D4F6-4D7F-9CCA-96EE65A13FA8}"/>
              </a:ext>
            </a:extLst>
          </p:cNvPr>
          <p:cNvSpPr/>
          <p:nvPr/>
        </p:nvSpPr>
        <p:spPr>
          <a:xfrm>
            <a:off x="667132" y="1413734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DC42E35-8DB8-47C1-BEE6-ADE3A3AC7A0E}"/>
              </a:ext>
            </a:extLst>
          </p:cNvPr>
          <p:cNvSpPr/>
          <p:nvPr/>
        </p:nvSpPr>
        <p:spPr>
          <a:xfrm>
            <a:off x="3895843" y="2069221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22F886-F5A4-4DB6-85AB-6CA9B6FEA53B}"/>
              </a:ext>
            </a:extLst>
          </p:cNvPr>
          <p:cNvSpPr/>
          <p:nvPr/>
        </p:nvSpPr>
        <p:spPr>
          <a:xfrm>
            <a:off x="3905274" y="377300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406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607" y="174050"/>
            <a:ext cx="9764785" cy="43867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6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974235" y="4600227"/>
            <a:ext cx="46313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리뷰 상품 슬라이드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① 해당 구역에 커서가 갔을 때 나타나도록 설정</a:t>
            </a:r>
            <a:endParaRPr lang="en-US" altLang="ko-KR" sz="1200" dirty="0"/>
          </a:p>
          <a:p>
            <a:r>
              <a:rPr lang="ko-KR" altLang="en-US" sz="1200" dirty="0"/>
              <a:t>② 클릭 시 해당 상품 상세페이지로 이동</a:t>
            </a:r>
            <a:endParaRPr lang="en-US" altLang="ko-KR" sz="1200" dirty="0"/>
          </a:p>
          <a:p>
            <a:r>
              <a:rPr lang="ko-KR" altLang="en-US" sz="1200" dirty="0"/>
              <a:t>③ 상품 이름</a:t>
            </a:r>
            <a:r>
              <a:rPr lang="en-US" altLang="ko-KR" sz="1200" dirty="0"/>
              <a:t>, </a:t>
            </a:r>
            <a:r>
              <a:rPr lang="ko-KR" altLang="en-US" sz="1200" dirty="0"/>
              <a:t>평점</a:t>
            </a:r>
            <a:r>
              <a:rPr lang="en-US" altLang="ko-KR" sz="1200" dirty="0"/>
              <a:t>, </a:t>
            </a:r>
            <a:r>
              <a:rPr lang="ko-KR" altLang="en-US" sz="1200" dirty="0"/>
              <a:t>리뷰 내용</a:t>
            </a:r>
            <a:r>
              <a:rPr lang="en-US" altLang="ko-KR" sz="1200" dirty="0"/>
              <a:t>, </a:t>
            </a:r>
            <a:r>
              <a:rPr lang="ko-KR" altLang="en-US" sz="1200" dirty="0"/>
              <a:t>작성자 아이디</a:t>
            </a:r>
            <a:r>
              <a:rPr lang="en-US" altLang="ko-KR" sz="1200" dirty="0"/>
              <a:t>, </a:t>
            </a:r>
            <a:r>
              <a:rPr lang="ko-KR" altLang="en-US" sz="1200" dirty="0"/>
              <a:t>작성일자 출력</a:t>
            </a:r>
            <a:endParaRPr lang="en-US" altLang="ko-KR" sz="1200" dirty="0"/>
          </a:p>
          <a:p>
            <a:r>
              <a:rPr lang="ko-KR" altLang="en-US" sz="1200" dirty="0"/>
              <a:t>④ 상품과 해당 상품의 리뷰 중 제일 높은 평점을 가진 리뷰 표시</a:t>
            </a:r>
            <a:br>
              <a:rPr lang="en-US" altLang="ko-KR" sz="1200" dirty="0"/>
            </a:br>
            <a:r>
              <a:rPr lang="en-US" altLang="ko-KR" sz="1200" dirty="0"/>
              <a:t>    3</a:t>
            </a:r>
            <a:r>
              <a:rPr lang="ko-KR" altLang="en-US" sz="1200" dirty="0"/>
              <a:t>개의 상품 리뷰 </a:t>
            </a:r>
            <a:r>
              <a:rPr lang="en-US" altLang="ko-KR" sz="1200" dirty="0"/>
              <a:t>2</a:t>
            </a:r>
            <a:r>
              <a:rPr lang="ko-KR" altLang="en-US" sz="1200" dirty="0"/>
              <a:t>개의 슬라이드로 구성</a:t>
            </a:r>
            <a:endParaRPr lang="en-US" altLang="ko-KR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147766C-6683-4C24-BCCE-7220B8ACED3A}"/>
              </a:ext>
            </a:extLst>
          </p:cNvPr>
          <p:cNvSpPr/>
          <p:nvPr/>
        </p:nvSpPr>
        <p:spPr>
          <a:xfrm>
            <a:off x="1929373" y="612086"/>
            <a:ext cx="2734905" cy="2407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BF6C2D-A615-4193-B93D-EF44286D165B}"/>
              </a:ext>
            </a:extLst>
          </p:cNvPr>
          <p:cNvSpPr/>
          <p:nvPr/>
        </p:nvSpPr>
        <p:spPr>
          <a:xfrm>
            <a:off x="1929372" y="3081703"/>
            <a:ext cx="2734905" cy="756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ACB718-0F6E-4560-BB2F-9FC9E6D9AE76}"/>
              </a:ext>
            </a:extLst>
          </p:cNvPr>
          <p:cNvSpPr/>
          <p:nvPr/>
        </p:nvSpPr>
        <p:spPr>
          <a:xfrm>
            <a:off x="1065306" y="1482897"/>
            <a:ext cx="687993" cy="756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7FD943-D158-42C3-86BE-0F96BEFD2D44}"/>
              </a:ext>
            </a:extLst>
          </p:cNvPr>
          <p:cNvSpPr/>
          <p:nvPr/>
        </p:nvSpPr>
        <p:spPr>
          <a:xfrm>
            <a:off x="974235" y="450343"/>
            <a:ext cx="9965009" cy="39790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5868A38D-212F-4ADE-90C0-6D2D7493DB38}"/>
              </a:ext>
            </a:extLst>
          </p:cNvPr>
          <p:cNvSpPr/>
          <p:nvPr/>
        </p:nvSpPr>
        <p:spPr>
          <a:xfrm>
            <a:off x="1272142" y="110653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5B4EA4-8F5B-42C3-9075-D1810F705A23}"/>
              </a:ext>
            </a:extLst>
          </p:cNvPr>
          <p:cNvSpPr/>
          <p:nvPr/>
        </p:nvSpPr>
        <p:spPr>
          <a:xfrm>
            <a:off x="4812579" y="1715554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9375A6B-5AF1-4FDB-81E1-B5FE68980E20}"/>
              </a:ext>
            </a:extLst>
          </p:cNvPr>
          <p:cNvSpPr/>
          <p:nvPr/>
        </p:nvSpPr>
        <p:spPr>
          <a:xfrm>
            <a:off x="4812578" y="328352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859A59C-6EBC-4427-8EE7-08DDBB9CA7DA}"/>
              </a:ext>
            </a:extLst>
          </p:cNvPr>
          <p:cNvSpPr/>
          <p:nvPr/>
        </p:nvSpPr>
        <p:spPr>
          <a:xfrm>
            <a:off x="11092950" y="229439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504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87" y="335633"/>
            <a:ext cx="11019025" cy="42448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7</a:t>
            </a:r>
            <a:endParaRPr lang="ko-KR" alt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1090475" y="4789800"/>
            <a:ext cx="47019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추천 상품 슬라이드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① 해당 구역에 커서가 갔을 때 나타나도록 설정</a:t>
            </a:r>
            <a:endParaRPr lang="en-US" altLang="ko-KR" sz="1200" dirty="0"/>
          </a:p>
          <a:p>
            <a:r>
              <a:rPr lang="ko-KR" altLang="en-US" sz="1200" dirty="0"/>
              <a:t>② 클릭 시 해당 상품 상세페이지로 이동</a:t>
            </a:r>
            <a:endParaRPr lang="en-US" altLang="ko-KR" sz="1200" dirty="0"/>
          </a:p>
          <a:p>
            <a:r>
              <a:rPr lang="ko-KR" altLang="en-US" sz="1200" dirty="0"/>
              <a:t>    메인 상품 이미지 </a:t>
            </a:r>
            <a:r>
              <a:rPr lang="en-US" altLang="ko-KR" sz="1200" dirty="0"/>
              <a:t>/ </a:t>
            </a:r>
            <a:r>
              <a:rPr lang="ko-KR" altLang="en-US" sz="1200" dirty="0"/>
              <a:t>메인 상품과 같은 분류의 다른 상품 표시</a:t>
            </a:r>
            <a:endParaRPr lang="en-US" altLang="ko-KR" sz="1200" dirty="0"/>
          </a:p>
          <a:p>
            <a:r>
              <a:rPr lang="ko-KR" altLang="en-US" sz="1200" dirty="0"/>
              <a:t>③ 한 개의 상품 </a:t>
            </a:r>
            <a:r>
              <a:rPr lang="en-US" altLang="ko-KR" sz="1200" dirty="0"/>
              <a:t>3</a:t>
            </a:r>
            <a:r>
              <a:rPr lang="ko-KR" altLang="en-US" sz="1200" dirty="0"/>
              <a:t>개의 슬라이드로 구성</a:t>
            </a:r>
            <a:endParaRPr lang="en-US" altLang="ko-KR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AAF79BF-81D4-45BE-A167-577532C9339C}"/>
              </a:ext>
            </a:extLst>
          </p:cNvPr>
          <p:cNvSpPr/>
          <p:nvPr/>
        </p:nvSpPr>
        <p:spPr>
          <a:xfrm>
            <a:off x="2516603" y="947645"/>
            <a:ext cx="6937790" cy="3070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C2CAE5-7440-4F45-ACB7-D2B4F92C7089}"/>
              </a:ext>
            </a:extLst>
          </p:cNvPr>
          <p:cNvSpPr/>
          <p:nvPr/>
        </p:nvSpPr>
        <p:spPr>
          <a:xfrm>
            <a:off x="1090475" y="544972"/>
            <a:ext cx="10125606" cy="40354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DBCE325-346F-48C4-857B-E37382ADFDEC}"/>
              </a:ext>
            </a:extLst>
          </p:cNvPr>
          <p:cNvSpPr/>
          <p:nvPr/>
        </p:nvSpPr>
        <p:spPr>
          <a:xfrm>
            <a:off x="9511948" y="2417243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A1D15F3-0072-404C-9B7C-2DC0FB86725F}"/>
              </a:ext>
            </a:extLst>
          </p:cNvPr>
          <p:cNvSpPr/>
          <p:nvPr/>
        </p:nvSpPr>
        <p:spPr>
          <a:xfrm>
            <a:off x="11424120" y="241724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8A241F0-E9B4-4937-9D9E-B62818F1218A}"/>
              </a:ext>
            </a:extLst>
          </p:cNvPr>
          <p:cNvSpPr/>
          <p:nvPr/>
        </p:nvSpPr>
        <p:spPr>
          <a:xfrm>
            <a:off x="1157491" y="2227601"/>
            <a:ext cx="587419" cy="632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7FB9E8F-EE75-4F0E-B03E-52783F821F18}"/>
              </a:ext>
            </a:extLst>
          </p:cNvPr>
          <p:cNvSpPr/>
          <p:nvPr/>
        </p:nvSpPr>
        <p:spPr>
          <a:xfrm>
            <a:off x="1314040" y="183198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00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63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메인 </a:t>
            </a:r>
            <a:r>
              <a:rPr lang="en-US" altLang="ko-KR" sz="1500" dirty="0"/>
              <a:t>– </a:t>
            </a:r>
            <a:r>
              <a:rPr lang="ko-KR" altLang="en-US" sz="1500" dirty="0"/>
              <a:t>섹션</a:t>
            </a:r>
            <a:r>
              <a:rPr lang="en-US" altLang="ko-KR" sz="1500" dirty="0"/>
              <a:t>8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385893" y="4560765"/>
            <a:ext cx="35349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이동 아이콘</a:t>
            </a:r>
            <a:r>
              <a:rPr lang="en-US" altLang="ko-KR" dirty="0"/>
              <a:t> </a:t>
            </a:r>
          </a:p>
          <a:p>
            <a:endParaRPr lang="en-US" altLang="ko-KR" sz="1200" dirty="0"/>
          </a:p>
          <a:p>
            <a:r>
              <a:rPr lang="ko-KR" altLang="en-US" sz="1200" dirty="0"/>
              <a:t>클릭 시 해당 카테고리의 상품목록페이지로 이동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4268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2365</Words>
  <Application>Microsoft Office PowerPoint</Application>
  <PresentationFormat>와이드스크린</PresentationFormat>
  <Paragraphs>508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태훈</dc:creator>
  <cp:lastModifiedBy>조 한빈</cp:lastModifiedBy>
  <cp:revision>5</cp:revision>
  <dcterms:created xsi:type="dcterms:W3CDTF">2022-01-04T10:40:02Z</dcterms:created>
  <dcterms:modified xsi:type="dcterms:W3CDTF">2022-01-08T14:34:11Z</dcterms:modified>
</cp:coreProperties>
</file>